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74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21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52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9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25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84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17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72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924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58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580D-E796-45AE-ADBC-AD8DFF0E1591}" type="datetimeFigureOut">
              <a:rPr lang="zh-TW" altLang="en-US" smtClean="0"/>
              <a:t>2021/8/17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C44E-064A-4A46-A037-285537852E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40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19880" y="6686043"/>
            <a:ext cx="305649" cy="168312"/>
            <a:chOff x="6611404" y="9131401"/>
            <a:chExt cx="457200" cy="229870"/>
          </a:xfrm>
        </p:grpSpPr>
        <p:sp>
          <p:nvSpPr>
            <p:cNvPr id="3" name="object 3"/>
            <p:cNvSpPr/>
            <p:nvPr/>
          </p:nvSpPr>
          <p:spPr>
            <a:xfrm>
              <a:off x="6611404" y="936000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40004" y="9131401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25602" y="9245701"/>
              <a:ext cx="228600" cy="114300"/>
            </a:xfrm>
            <a:custGeom>
              <a:avLst/>
              <a:gdLst/>
              <a:ahLst/>
              <a:cxnLst/>
              <a:rect l="l" t="t" r="r" b="b"/>
              <a:pathLst>
                <a:path w="228600" h="114300">
                  <a:moveTo>
                    <a:pt x="228600" y="114300"/>
                  </a:moveTo>
                  <a:lnTo>
                    <a:pt x="219613" y="69823"/>
                  </a:lnTo>
                  <a:lnTo>
                    <a:pt x="195110" y="33489"/>
                  </a:lnTo>
                  <a:lnTo>
                    <a:pt x="158776" y="8986"/>
                  </a:lnTo>
                  <a:lnTo>
                    <a:pt x="114299" y="0"/>
                  </a:lnTo>
                  <a:lnTo>
                    <a:pt x="69823" y="8986"/>
                  </a:lnTo>
                  <a:lnTo>
                    <a:pt x="33489" y="33489"/>
                  </a:lnTo>
                  <a:lnTo>
                    <a:pt x="8986" y="69823"/>
                  </a:lnTo>
                  <a:lnTo>
                    <a:pt x="0" y="1143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596715" y="6283636"/>
            <a:ext cx="269304" cy="104149"/>
          </a:xfrm>
          <a:prstGeom prst="rect">
            <a:avLst/>
          </a:prstGeom>
        </p:spPr>
        <p:txBody>
          <a:bodyPr vert="vert" wrap="square" lIns="0" tIns="58646" rIns="0" bIns="0" rtlCol="0">
            <a:spAutoFit/>
          </a:bodyPr>
          <a:lstStyle/>
          <a:p>
            <a:pPr>
              <a:lnSpc>
                <a:spcPts val="694"/>
              </a:lnSpc>
              <a:spcBef>
                <a:spcPts val="462"/>
              </a:spcBef>
            </a:pPr>
            <a:r>
              <a:rPr sz="700" spc="-3" dirty="0">
                <a:solidFill>
                  <a:srgbClr val="FFFFFF"/>
                </a:solidFill>
                <a:latin typeface="Arial MT"/>
                <a:cs typeface="Arial MT"/>
              </a:rPr>
              <a:t>044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5456" y="817193"/>
            <a:ext cx="242397" cy="292918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60000"/>
              </a:lnSpc>
            </a:pPr>
            <a:r>
              <a:rPr dirty="0">
                <a:solidFill>
                  <a:srgbClr val="231F20"/>
                </a:solidFill>
                <a:latin typeface="Microsoft YaHei"/>
                <a:cs typeface="Microsoft YaHei"/>
              </a:rPr>
              <a:t>我</a:t>
            </a:r>
            <a:endParaRPr dirty="0">
              <a:latin typeface="Microsoft YaHei"/>
              <a:cs typeface="Microsoft Ya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47247" y="1105229"/>
            <a:ext cx="577081" cy="4959896"/>
          </a:xfrm>
          <a:prstGeom prst="rect">
            <a:avLst/>
          </a:prstGeom>
        </p:spPr>
        <p:txBody>
          <a:bodyPr vert="eaVert" wrap="square" lIns="0" tIns="0" rIns="0" bIns="0" rtlCol="0" anchor="ctr">
            <a:spAutoFit/>
          </a:bodyPr>
          <a:lstStyle/>
          <a:p>
            <a:pPr marL="8819">
              <a:lnSpc>
                <a:spcPts val="1500"/>
              </a:lnSpc>
              <a:spcBef>
                <a:spcPts val="600"/>
              </a:spcBef>
            </a:pPr>
            <a:r>
              <a:rPr sz="1200" spc="90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對日本文化的興趣濃</a:t>
            </a:r>
            <a:r>
              <a:rPr sz="1200" spc="132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厚</a:t>
            </a:r>
            <a:r>
              <a:rPr sz="120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9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國中開始自學日</a:t>
            </a:r>
            <a:r>
              <a:rPr sz="1200" spc="132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文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33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9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高</a:t>
            </a:r>
            <a:r>
              <a:rPr sz="120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中</a:t>
            </a:r>
            <a:r>
              <a:rPr lang="zh-TW" altLang="en-US" sz="1200" spc="10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擔任日本文化研究社社</a:t>
            </a:r>
            <a:r>
              <a:rPr lang="zh-TW" altLang="en-US" sz="1200" spc="14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長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1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研</a:t>
            </a:r>
            <a:r>
              <a:rPr lang="zh-TW" altLang="en-US" sz="1200" spc="10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究日本最新流行的事物。剛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進</a:t>
            </a:r>
            <a:r>
              <a:rPr lang="zh-TW" altLang="en-US" sz="1200" spc="5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入慈濟大學東方語</a:t>
            </a:r>
            <a:r>
              <a:rPr lang="zh-TW" altLang="en-US" sz="1200" spc="7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文學系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endPara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 marL="8819">
              <a:lnSpc>
                <a:spcPts val="1500"/>
              </a:lnSpc>
            </a:pPr>
            <a:endParaRPr sz="1200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93184" y="879797"/>
            <a:ext cx="2040623" cy="5410200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 marR="3528">
              <a:lnSpc>
                <a:spcPct val="140500"/>
              </a:lnSpc>
            </a:pPr>
            <a:r>
              <a:rPr sz="1200" spc="7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日語</a:t>
            </a:r>
            <a:r>
              <a:rPr sz="120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組</a:t>
            </a:r>
            <a:r>
              <a:rPr sz="1200" spc="76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時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系上的課程安排是中日語</a:t>
            </a:r>
            <a:r>
              <a:rPr sz="1200" spc="-73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文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雙</a:t>
            </a:r>
            <a:r>
              <a:rPr sz="1200" spc="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修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5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日文課程較其他大學日</a:t>
            </a:r>
            <a:r>
              <a:rPr sz="1200" spc="-73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文</a:t>
            </a:r>
            <a:r>
              <a:rPr sz="1200" spc="-10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科系進度稍</a:t>
            </a:r>
            <a:r>
              <a:rPr sz="1200" spc="31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慢，</a:t>
            </a:r>
            <a:r>
              <a:rPr sz="1200" spc="-10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讓我有些困惑</a:t>
            </a:r>
            <a:r>
              <a:rPr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endParaRPr lang="en-US" sz="1200" dirty="0" smtClean="0">
              <a:solidFill>
                <a:srgbClr val="231F20"/>
              </a:solidFill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 marL="8819" marR="3528"/>
            <a:r>
              <a:rPr lang="zh-TW" altLang="en-US" sz="1200" spc="4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   </a:t>
            </a:r>
            <a:r>
              <a:rPr sz="1200" spc="49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現在回想起</a:t>
            </a:r>
            <a:r>
              <a:rPr sz="1200" spc="9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來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7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49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中日文雙</a:t>
            </a:r>
            <a:r>
              <a:rPr sz="120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修</a:t>
            </a:r>
            <a:r>
              <a:rPr sz="1200" spc="35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是正確的選</a:t>
            </a:r>
            <a:r>
              <a:rPr sz="1200" spc="76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擇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除了能讓我們</a:t>
            </a:r>
            <a:r>
              <a:rPr sz="1200" spc="-73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學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習到日本的語言、文</a:t>
            </a:r>
            <a:r>
              <a:rPr sz="1200" spc="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化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更能</a:t>
            </a:r>
            <a:r>
              <a:rPr sz="1200" spc="-73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將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中文的精髓融入日文。尤其我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現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在任職於日系企</a:t>
            </a:r>
            <a:r>
              <a:rPr sz="1200" spc="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業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很多時候</a:t>
            </a:r>
            <a:r>
              <a:rPr sz="1200" spc="-73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需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要進行文情並茂的中日文翻</a:t>
            </a:r>
            <a:r>
              <a:rPr sz="1200" spc="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譯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；</a:t>
            </a:r>
            <a:r>
              <a:rPr sz="1200" spc="35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而慈濟的人文教</a:t>
            </a:r>
            <a:r>
              <a:rPr sz="1200" spc="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育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5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和日本傳</a:t>
            </a:r>
            <a:r>
              <a:rPr sz="1200" spc="-73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統</a:t>
            </a:r>
            <a:r>
              <a:rPr lang="zh-TW" altLang="en-US" sz="1200" spc="-1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思想也有很多相似之處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endParaRPr lang="en-US" altLang="zh-TW" sz="1200" dirty="0" smtClean="0">
              <a:solidFill>
                <a:srgbClr val="231F20"/>
              </a:solidFill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 marL="8819" marR="3528">
              <a:lnSpc>
                <a:spcPct val="140500"/>
              </a:lnSpc>
            </a:pPr>
            <a:r>
              <a:rPr lang="zh-TW" altLang="en-US" sz="1200" spc="4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   大三</a:t>
            </a:r>
            <a:r>
              <a:rPr lang="zh-TW" altLang="en-US" sz="1200" spc="87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時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7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4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通過學校的國際</a:t>
            </a:r>
            <a:r>
              <a:rPr lang="zh-TW" altLang="en-US" sz="1200" spc="-73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交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換學生甄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選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成為代表學校前</a:t>
            </a:r>
            <a:r>
              <a:rPr lang="zh-TW" altLang="en-US" sz="1200" spc="-9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往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京都佛教大學的留學交換生。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起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初怕自己的日文能力不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好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但</a:t>
            </a:r>
            <a:r>
              <a:rPr lang="zh-TW" altLang="en-US" sz="1200" spc="-9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經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過了每天強迫式地聽、說、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讀</a:t>
            </a:r>
            <a:r>
              <a:rPr lang="zh-TW" altLang="en-US" sz="1200" spc="-52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兩到三個月後就漸漸熟悉</a:t>
            </a:r>
            <a:r>
              <a:rPr lang="zh-TW" altLang="en-US" sz="1200" spc="14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了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我也開始習慣以日文思考。加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上</a:t>
            </a: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和來自世</a:t>
            </a:r>
            <a:endParaRPr sz="1200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658051" y="0"/>
            <a:ext cx="1490464" cy="6857535"/>
            <a:chOff x="11455168" y="0"/>
            <a:chExt cx="2229485" cy="9365615"/>
          </a:xfrm>
        </p:grpSpPr>
        <p:sp>
          <p:nvSpPr>
            <p:cNvPr id="11" name="object 11"/>
            <p:cNvSpPr/>
            <p:nvPr/>
          </p:nvSpPr>
          <p:spPr>
            <a:xfrm>
              <a:off x="11460361" y="1"/>
              <a:ext cx="2040255" cy="9360535"/>
            </a:xfrm>
            <a:custGeom>
              <a:avLst/>
              <a:gdLst/>
              <a:ahLst/>
              <a:cxnLst/>
              <a:rect l="l" t="t" r="r" b="b"/>
              <a:pathLst>
                <a:path w="2040255" h="9360535">
                  <a:moveTo>
                    <a:pt x="0" y="0"/>
                  </a:moveTo>
                  <a:lnTo>
                    <a:pt x="0" y="9359999"/>
                  </a:lnTo>
                  <a:lnTo>
                    <a:pt x="2039644" y="9359999"/>
                  </a:lnTo>
                  <a:lnTo>
                    <a:pt x="20396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C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461986" y="211611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019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461572" y="1164354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433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61157" y="2117097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847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460743" y="3069841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262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460328" y="4022583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67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459913" y="4975327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40091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459499" y="5928070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50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459085" y="6880813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0920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458670" y="7833557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335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458256" y="8786299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749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461848" y="529193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157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461434" y="1481936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571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461019" y="2434679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986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460605" y="3387422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400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460190" y="4340165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815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459776" y="5292907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40229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459361" y="6245651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643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458946" y="7198394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058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458532" y="8151137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473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458117" y="9103879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887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461710" y="846774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295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461295" y="1799515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709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460881" y="2752259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124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460466" y="3705002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538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460052" y="4657746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953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459637" y="5610489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367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459223" y="6563231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782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458809" y="7515975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19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1458394" y="8468718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611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461940" y="317471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064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1461526" y="1270215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479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1461111" y="2222959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894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460696" y="3175702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308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1460282" y="4128444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723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1459868" y="5081187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40137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1459453" y="6033929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551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459038" y="6986674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096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458624" y="7939416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381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1458210" y="8892159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795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461802" y="635052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203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461387" y="1587795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617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1460973" y="2540539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031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460558" y="3493281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44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1460144" y="4446026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861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1459730" y="5398768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275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1459315" y="6351511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689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1458901" y="7304254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104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1458486" y="8256998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519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1458071" y="9209740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933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824372" y="1"/>
              <a:ext cx="855980" cy="635"/>
            </a:xfrm>
            <a:custGeom>
              <a:avLst/>
              <a:gdLst/>
              <a:ahLst/>
              <a:cxnLst/>
              <a:rect l="l" t="t" r="r" b="b"/>
              <a:pathLst>
                <a:path w="855980" h="635">
                  <a:moveTo>
                    <a:pt x="0" y="0"/>
                  </a:moveTo>
                  <a:lnTo>
                    <a:pt x="855628" y="373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461664" y="949800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5">
                  <a:moveTo>
                    <a:pt x="2038341" y="2833"/>
                  </a:moveTo>
                  <a:lnTo>
                    <a:pt x="0" y="2833"/>
                  </a:lnTo>
                </a:path>
                <a:path w="2219959" h="5715">
                  <a:moveTo>
                    <a:pt x="2219510" y="0"/>
                  </a:moveTo>
                  <a:lnTo>
                    <a:pt x="221951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1461250" y="1902543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4">
                  <a:moveTo>
                    <a:pt x="2038755" y="2833"/>
                  </a:moveTo>
                  <a:lnTo>
                    <a:pt x="0" y="2833"/>
                  </a:lnTo>
                </a:path>
                <a:path w="2219959" h="5714">
                  <a:moveTo>
                    <a:pt x="2219925" y="0"/>
                  </a:moveTo>
                  <a:lnTo>
                    <a:pt x="2219925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1460835" y="2855287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9170" y="2833"/>
                  </a:moveTo>
                  <a:lnTo>
                    <a:pt x="0" y="2833"/>
                  </a:lnTo>
                </a:path>
                <a:path w="2220594" h="5714">
                  <a:moveTo>
                    <a:pt x="2220339" y="0"/>
                  </a:moveTo>
                  <a:lnTo>
                    <a:pt x="2220339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1460420" y="3808029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584" y="2833"/>
                  </a:moveTo>
                  <a:lnTo>
                    <a:pt x="0" y="2833"/>
                  </a:lnTo>
                </a:path>
                <a:path w="2221230" h="5714">
                  <a:moveTo>
                    <a:pt x="2220754" y="0"/>
                  </a:moveTo>
                  <a:lnTo>
                    <a:pt x="2220754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1460006" y="4760773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999" y="2833"/>
                  </a:moveTo>
                  <a:lnTo>
                    <a:pt x="0" y="2833"/>
                  </a:lnTo>
                </a:path>
                <a:path w="2221230" h="5714">
                  <a:moveTo>
                    <a:pt x="2221168" y="0"/>
                  </a:moveTo>
                  <a:lnTo>
                    <a:pt x="2221168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1459591" y="5713516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413" y="2833"/>
                  </a:moveTo>
                  <a:lnTo>
                    <a:pt x="0" y="2833"/>
                  </a:lnTo>
                </a:path>
                <a:path w="2221865" h="5714">
                  <a:moveTo>
                    <a:pt x="2221583" y="0"/>
                  </a:moveTo>
                  <a:lnTo>
                    <a:pt x="2221583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1459177" y="6666258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0828" y="2833"/>
                  </a:moveTo>
                  <a:lnTo>
                    <a:pt x="0" y="2833"/>
                  </a:lnTo>
                </a:path>
                <a:path w="2222500" h="5715">
                  <a:moveTo>
                    <a:pt x="2221997" y="0"/>
                  </a:moveTo>
                  <a:lnTo>
                    <a:pt x="2221997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1458762" y="7619001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1242" y="2833"/>
                  </a:moveTo>
                  <a:lnTo>
                    <a:pt x="0" y="2833"/>
                  </a:lnTo>
                </a:path>
                <a:path w="2222500" h="5715">
                  <a:moveTo>
                    <a:pt x="2222412" y="0"/>
                  </a:moveTo>
                  <a:lnTo>
                    <a:pt x="2222412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1458348" y="8571744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657" y="2834"/>
                  </a:moveTo>
                  <a:lnTo>
                    <a:pt x="0" y="2834"/>
                  </a:lnTo>
                </a:path>
                <a:path w="2223134" h="5715">
                  <a:moveTo>
                    <a:pt x="2222826" y="0"/>
                  </a:moveTo>
                  <a:lnTo>
                    <a:pt x="2222826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1461894" y="420499"/>
              <a:ext cx="2219325" cy="5715"/>
            </a:xfrm>
            <a:custGeom>
              <a:avLst/>
              <a:gdLst/>
              <a:ahLst/>
              <a:cxnLst/>
              <a:rect l="l" t="t" r="r" b="b"/>
              <a:pathLst>
                <a:path w="2219325" h="5715">
                  <a:moveTo>
                    <a:pt x="2038111" y="2833"/>
                  </a:moveTo>
                  <a:lnTo>
                    <a:pt x="0" y="2833"/>
                  </a:lnTo>
                </a:path>
                <a:path w="2219325" h="5715">
                  <a:moveTo>
                    <a:pt x="2219280" y="0"/>
                  </a:moveTo>
                  <a:lnTo>
                    <a:pt x="221928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1461480" y="1373241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5">
                  <a:moveTo>
                    <a:pt x="2038525" y="2833"/>
                  </a:moveTo>
                  <a:lnTo>
                    <a:pt x="0" y="2833"/>
                  </a:lnTo>
                </a:path>
                <a:path w="2219959" h="5715">
                  <a:moveTo>
                    <a:pt x="2219694" y="0"/>
                  </a:moveTo>
                  <a:lnTo>
                    <a:pt x="2219694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1461065" y="2325985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8940" y="2833"/>
                  </a:moveTo>
                  <a:lnTo>
                    <a:pt x="0" y="2833"/>
                  </a:lnTo>
                </a:path>
                <a:path w="2220594" h="5714">
                  <a:moveTo>
                    <a:pt x="2220109" y="0"/>
                  </a:moveTo>
                  <a:lnTo>
                    <a:pt x="2220109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1460651" y="3278728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9354" y="2833"/>
                  </a:moveTo>
                  <a:lnTo>
                    <a:pt x="0" y="2833"/>
                  </a:lnTo>
                </a:path>
                <a:path w="2220594" h="5714">
                  <a:moveTo>
                    <a:pt x="2220523" y="0"/>
                  </a:moveTo>
                  <a:lnTo>
                    <a:pt x="2220523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1460236" y="4231470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769" y="2833"/>
                  </a:moveTo>
                  <a:lnTo>
                    <a:pt x="0" y="2833"/>
                  </a:lnTo>
                </a:path>
                <a:path w="2221230" h="5714">
                  <a:moveTo>
                    <a:pt x="2220938" y="0"/>
                  </a:moveTo>
                  <a:lnTo>
                    <a:pt x="2220938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1459821" y="5184214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183" y="2833"/>
                  </a:moveTo>
                  <a:lnTo>
                    <a:pt x="0" y="2833"/>
                  </a:lnTo>
                </a:path>
                <a:path w="2221865" h="5714">
                  <a:moveTo>
                    <a:pt x="2221353" y="0"/>
                  </a:moveTo>
                  <a:lnTo>
                    <a:pt x="2221353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1459407" y="6136957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597" y="2833"/>
                  </a:moveTo>
                  <a:lnTo>
                    <a:pt x="0" y="2833"/>
                  </a:lnTo>
                </a:path>
                <a:path w="2221865" h="5714">
                  <a:moveTo>
                    <a:pt x="2221767" y="0"/>
                  </a:moveTo>
                  <a:lnTo>
                    <a:pt x="2221767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1458992" y="7089699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1012" y="2833"/>
                  </a:moveTo>
                  <a:lnTo>
                    <a:pt x="0" y="2833"/>
                  </a:lnTo>
                </a:path>
                <a:path w="2222500" h="5715">
                  <a:moveTo>
                    <a:pt x="2222182" y="0"/>
                  </a:moveTo>
                  <a:lnTo>
                    <a:pt x="2222182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1458578" y="8042443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427" y="2833"/>
                  </a:moveTo>
                  <a:lnTo>
                    <a:pt x="0" y="2833"/>
                  </a:lnTo>
                </a:path>
                <a:path w="2223134" h="5715">
                  <a:moveTo>
                    <a:pt x="2222596" y="0"/>
                  </a:moveTo>
                  <a:lnTo>
                    <a:pt x="2222596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1458164" y="8995186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841" y="2834"/>
                  </a:moveTo>
                  <a:lnTo>
                    <a:pt x="0" y="2834"/>
                  </a:lnTo>
                </a:path>
                <a:path w="2223134" h="5715">
                  <a:moveTo>
                    <a:pt x="2223011" y="0"/>
                  </a:moveTo>
                  <a:lnTo>
                    <a:pt x="2223011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1461756" y="738080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5">
                  <a:moveTo>
                    <a:pt x="2038249" y="2833"/>
                  </a:moveTo>
                  <a:lnTo>
                    <a:pt x="0" y="2833"/>
                  </a:lnTo>
                </a:path>
                <a:path w="2219959" h="5715">
                  <a:moveTo>
                    <a:pt x="2219418" y="0"/>
                  </a:moveTo>
                  <a:lnTo>
                    <a:pt x="2219418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1461341" y="1690822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4">
                  <a:moveTo>
                    <a:pt x="2038663" y="2833"/>
                  </a:moveTo>
                  <a:lnTo>
                    <a:pt x="0" y="2833"/>
                  </a:lnTo>
                </a:path>
                <a:path w="2219959" h="5714">
                  <a:moveTo>
                    <a:pt x="2219833" y="0"/>
                  </a:moveTo>
                  <a:lnTo>
                    <a:pt x="2219833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1460927" y="2643566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9078" y="2833"/>
                  </a:moveTo>
                  <a:lnTo>
                    <a:pt x="0" y="2833"/>
                  </a:lnTo>
                </a:path>
                <a:path w="2220594" h="5714">
                  <a:moveTo>
                    <a:pt x="2220247" y="0"/>
                  </a:moveTo>
                  <a:lnTo>
                    <a:pt x="2220247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1460513" y="3596309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492" y="2833"/>
                  </a:moveTo>
                  <a:lnTo>
                    <a:pt x="0" y="2833"/>
                  </a:lnTo>
                </a:path>
                <a:path w="2221230" h="5714">
                  <a:moveTo>
                    <a:pt x="2220662" y="0"/>
                  </a:moveTo>
                  <a:lnTo>
                    <a:pt x="2220662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1460098" y="4549051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907" y="2833"/>
                  </a:moveTo>
                  <a:lnTo>
                    <a:pt x="0" y="2833"/>
                  </a:lnTo>
                </a:path>
                <a:path w="2221230" h="5714">
                  <a:moveTo>
                    <a:pt x="2221076" y="0"/>
                  </a:moveTo>
                  <a:lnTo>
                    <a:pt x="2221076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1459683" y="5501795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322" y="2833"/>
                  </a:moveTo>
                  <a:lnTo>
                    <a:pt x="0" y="2833"/>
                  </a:lnTo>
                </a:path>
                <a:path w="2221865" h="5714">
                  <a:moveTo>
                    <a:pt x="2221491" y="0"/>
                  </a:moveTo>
                  <a:lnTo>
                    <a:pt x="2221491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1459269" y="6454538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4">
                  <a:moveTo>
                    <a:pt x="2040735" y="2833"/>
                  </a:moveTo>
                  <a:lnTo>
                    <a:pt x="0" y="2833"/>
                  </a:lnTo>
                </a:path>
                <a:path w="2222500" h="5714">
                  <a:moveTo>
                    <a:pt x="2221905" y="0"/>
                  </a:moveTo>
                  <a:lnTo>
                    <a:pt x="2221905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1458854" y="7407281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1150" y="2833"/>
                  </a:moveTo>
                  <a:lnTo>
                    <a:pt x="0" y="2833"/>
                  </a:lnTo>
                </a:path>
                <a:path w="2222500" h="5715">
                  <a:moveTo>
                    <a:pt x="2222320" y="0"/>
                  </a:moveTo>
                  <a:lnTo>
                    <a:pt x="222232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458440" y="8360023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564" y="2834"/>
                  </a:moveTo>
                  <a:lnTo>
                    <a:pt x="0" y="2834"/>
                  </a:lnTo>
                </a:path>
                <a:path w="2223134" h="5715">
                  <a:moveTo>
                    <a:pt x="2222734" y="0"/>
                  </a:moveTo>
                  <a:lnTo>
                    <a:pt x="2222734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1458025" y="9312767"/>
              <a:ext cx="2223770" cy="5715"/>
            </a:xfrm>
            <a:custGeom>
              <a:avLst/>
              <a:gdLst/>
              <a:ahLst/>
              <a:cxnLst/>
              <a:rect l="l" t="t" r="r" b="b"/>
              <a:pathLst>
                <a:path w="2223769" h="5715">
                  <a:moveTo>
                    <a:pt x="2041979" y="2834"/>
                  </a:moveTo>
                  <a:lnTo>
                    <a:pt x="0" y="2834"/>
                  </a:lnTo>
                </a:path>
                <a:path w="2223769" h="5715">
                  <a:moveTo>
                    <a:pt x="2223149" y="0"/>
                  </a:moveTo>
                  <a:lnTo>
                    <a:pt x="2223149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462032" y="102917"/>
              <a:ext cx="2219325" cy="5715"/>
            </a:xfrm>
            <a:custGeom>
              <a:avLst/>
              <a:gdLst/>
              <a:ahLst/>
              <a:cxnLst/>
              <a:rect l="l" t="t" r="r" b="b"/>
              <a:pathLst>
                <a:path w="2219325" h="5714">
                  <a:moveTo>
                    <a:pt x="2037972" y="2833"/>
                  </a:moveTo>
                  <a:lnTo>
                    <a:pt x="0" y="2833"/>
                  </a:lnTo>
                </a:path>
                <a:path w="2219325" h="5714">
                  <a:moveTo>
                    <a:pt x="2219142" y="0"/>
                  </a:moveTo>
                  <a:lnTo>
                    <a:pt x="2219142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1461618" y="1055661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5">
                  <a:moveTo>
                    <a:pt x="2038387" y="2833"/>
                  </a:moveTo>
                  <a:lnTo>
                    <a:pt x="0" y="2833"/>
                  </a:lnTo>
                </a:path>
                <a:path w="2219959" h="5715">
                  <a:moveTo>
                    <a:pt x="2219556" y="0"/>
                  </a:moveTo>
                  <a:lnTo>
                    <a:pt x="2219556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1461203" y="2008404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8801" y="2833"/>
                  </a:moveTo>
                  <a:lnTo>
                    <a:pt x="0" y="2833"/>
                  </a:lnTo>
                </a:path>
                <a:path w="2220594" h="5714">
                  <a:moveTo>
                    <a:pt x="2219971" y="0"/>
                  </a:moveTo>
                  <a:lnTo>
                    <a:pt x="2219971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1460789" y="2961146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9216" y="2833"/>
                  </a:moveTo>
                  <a:lnTo>
                    <a:pt x="0" y="2833"/>
                  </a:lnTo>
                </a:path>
                <a:path w="2220594" h="5714">
                  <a:moveTo>
                    <a:pt x="2220386" y="0"/>
                  </a:moveTo>
                  <a:lnTo>
                    <a:pt x="2220386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1460374" y="3913890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630" y="2833"/>
                  </a:moveTo>
                  <a:lnTo>
                    <a:pt x="0" y="2833"/>
                  </a:lnTo>
                </a:path>
                <a:path w="2221230" h="5714">
                  <a:moveTo>
                    <a:pt x="2220800" y="0"/>
                  </a:moveTo>
                  <a:lnTo>
                    <a:pt x="222080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1459960" y="4866633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40045" y="2833"/>
                  </a:moveTo>
                  <a:lnTo>
                    <a:pt x="0" y="2833"/>
                  </a:lnTo>
                </a:path>
                <a:path w="2221230" h="5714">
                  <a:moveTo>
                    <a:pt x="2221215" y="0"/>
                  </a:moveTo>
                  <a:lnTo>
                    <a:pt x="2221215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1459545" y="5819376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460" y="2833"/>
                  </a:moveTo>
                  <a:lnTo>
                    <a:pt x="0" y="2833"/>
                  </a:lnTo>
                </a:path>
                <a:path w="2221865" h="5714">
                  <a:moveTo>
                    <a:pt x="2221629" y="0"/>
                  </a:moveTo>
                  <a:lnTo>
                    <a:pt x="2221629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1459131" y="6772118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0874" y="2833"/>
                  </a:moveTo>
                  <a:lnTo>
                    <a:pt x="0" y="2833"/>
                  </a:lnTo>
                </a:path>
                <a:path w="2222500" h="5715">
                  <a:moveTo>
                    <a:pt x="2222043" y="0"/>
                  </a:moveTo>
                  <a:lnTo>
                    <a:pt x="2222043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1458717" y="7724862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1288" y="2833"/>
                  </a:moveTo>
                  <a:lnTo>
                    <a:pt x="0" y="2833"/>
                  </a:lnTo>
                </a:path>
                <a:path w="2222500" h="5715">
                  <a:moveTo>
                    <a:pt x="2222458" y="0"/>
                  </a:moveTo>
                  <a:lnTo>
                    <a:pt x="2222458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1458302" y="8677605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703" y="2834"/>
                  </a:moveTo>
                  <a:lnTo>
                    <a:pt x="0" y="2834"/>
                  </a:lnTo>
                </a:path>
                <a:path w="2223134" h="5715">
                  <a:moveTo>
                    <a:pt x="2222872" y="0"/>
                  </a:moveTo>
                  <a:lnTo>
                    <a:pt x="2222872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1702298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6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2655041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2019876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2972619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2337459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3290200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4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1808156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2760900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2125739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3078480" y="2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4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1490578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6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2443318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3" y="0"/>
                  </a:lnTo>
                </a:path>
              </a:pathLst>
            </a:custGeom>
            <a:ln w="469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3396061" y="0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4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1914017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2866760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2231597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3184341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4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1596436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2549180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3499788" y="0"/>
              <a:ext cx="0" cy="9364980"/>
            </a:xfrm>
            <a:custGeom>
              <a:avLst/>
              <a:gdLst/>
              <a:ahLst/>
              <a:cxnLst/>
              <a:rect l="l" t="t" r="r" b="b"/>
              <a:pathLst>
                <a:path h="9364980">
                  <a:moveTo>
                    <a:pt x="0" y="0"/>
                  </a:moveTo>
                  <a:lnTo>
                    <a:pt x="0" y="9364698"/>
                  </a:lnTo>
                </a:path>
              </a:pathLst>
            </a:custGeom>
            <a:ln w="3175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3681174" y="20877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3681175" y="116152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3681175" y="211426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3681175" y="306700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3681175" y="4019750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3681174" y="497249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3681174" y="592523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3681175" y="6877979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3681174" y="783072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3681175" y="878346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3681174" y="526359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3681175" y="147910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3681174" y="243184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3681175" y="338458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3681175" y="433733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3681175" y="529007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3681175" y="624281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681174" y="7195560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3681175" y="814830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3681174" y="910104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3681174" y="84394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3681175" y="179668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3681175" y="274942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3681175" y="370216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3681174" y="465491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3681175" y="560765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3681175" y="656039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3681175" y="751314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3681174" y="846588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3681175" y="31463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3681175" y="126738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3681174" y="222012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3681175" y="317286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3681175" y="412561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3681175" y="507835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3681175" y="603109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3681174" y="6983840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3681174" y="793658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3681175" y="888932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3681175" y="632219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3681174" y="158496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3681175" y="253770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3681174" y="349044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3681174" y="444319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3681175" y="539593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3681175" y="634867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3681175" y="7301420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3681174" y="825416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3681174" y="920690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0" name="object 170"/>
          <p:cNvSpPr txBox="1"/>
          <p:nvPr/>
        </p:nvSpPr>
        <p:spPr>
          <a:xfrm>
            <a:off x="7719262" y="852543"/>
            <a:ext cx="381130" cy="5423717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65000"/>
              </a:lnSpc>
            </a:pPr>
            <a:r>
              <a:rPr sz="14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中日文雙重專長及日本生活的經驗，為進入職場奠定了基礎</a:t>
            </a:r>
            <a:r>
              <a:rPr sz="14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；</a:t>
            </a:r>
            <a:endParaRPr sz="14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8819">
              <a:spcBef>
                <a:spcPts val="222"/>
              </a:spcBef>
            </a:pPr>
            <a:r>
              <a:rPr sz="14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對文化差異的覺察，讓莊媛棋懂得避開一意孤行，廣納各種意見</a:t>
            </a:r>
            <a:r>
              <a:rPr sz="14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。</a:t>
            </a:r>
            <a:endParaRPr sz="14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661435" y="4514540"/>
            <a:ext cx="107722" cy="1506748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70000"/>
              </a:lnSpc>
            </a:pP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口述、相片提</a:t>
            </a:r>
            <a:r>
              <a:rPr sz="1000" spc="17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供•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莊媛棋</a:t>
            </a:r>
            <a:endParaRPr sz="10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492203" y="4529155"/>
            <a:ext cx="107722" cy="1208713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70000"/>
              </a:lnSpc>
            </a:pP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整</a:t>
            </a:r>
            <a:r>
              <a:rPr sz="1000" spc="17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理•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葉子豪</a:t>
            </a:r>
            <a:endParaRPr sz="10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  <p:grpSp>
        <p:nvGrpSpPr>
          <p:cNvPr id="173" name="object 173"/>
          <p:cNvGrpSpPr/>
          <p:nvPr/>
        </p:nvGrpSpPr>
        <p:grpSpPr>
          <a:xfrm>
            <a:off x="1260888" y="842186"/>
            <a:ext cx="3793143" cy="5219214"/>
            <a:chOff x="2134791" y="1150207"/>
            <a:chExt cx="5425297" cy="7128093"/>
          </a:xfrm>
        </p:grpSpPr>
        <p:pic>
          <p:nvPicPr>
            <p:cNvPr id="174" name="object 17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0000" y="1152005"/>
              <a:ext cx="685785" cy="4654600"/>
            </a:xfrm>
            <a:prstGeom prst="rect">
              <a:avLst/>
            </a:prstGeom>
          </p:spPr>
        </p:pic>
        <p:pic>
          <p:nvPicPr>
            <p:cNvPr id="175" name="object 17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38203" y="1150207"/>
              <a:ext cx="721809" cy="4660976"/>
            </a:xfrm>
            <a:prstGeom prst="rect">
              <a:avLst/>
            </a:prstGeom>
          </p:spPr>
        </p:pic>
        <p:sp>
          <p:nvSpPr>
            <p:cNvPr id="176" name="object 176"/>
            <p:cNvSpPr/>
            <p:nvPr/>
          </p:nvSpPr>
          <p:spPr>
            <a:xfrm>
              <a:off x="6839998" y="1152005"/>
              <a:ext cx="720090" cy="4657725"/>
            </a:xfrm>
            <a:custGeom>
              <a:avLst/>
              <a:gdLst/>
              <a:ahLst/>
              <a:cxnLst/>
              <a:rect l="l" t="t" r="r" b="b"/>
              <a:pathLst>
                <a:path w="720090" h="4657725">
                  <a:moveTo>
                    <a:pt x="0" y="4657382"/>
                  </a:moveTo>
                  <a:lnTo>
                    <a:pt x="720001" y="4657382"/>
                  </a:lnTo>
                  <a:lnTo>
                    <a:pt x="720001" y="0"/>
                  </a:lnTo>
                  <a:lnTo>
                    <a:pt x="0" y="0"/>
                  </a:lnTo>
                  <a:lnTo>
                    <a:pt x="0" y="4657382"/>
                  </a:lnTo>
                  <a:close/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4791" y="1152005"/>
              <a:ext cx="4705208" cy="4654600"/>
            </a:xfrm>
            <a:prstGeom prst="rect">
              <a:avLst/>
            </a:prstGeom>
          </p:spPr>
        </p:pic>
        <p:sp>
          <p:nvSpPr>
            <p:cNvPr id="178" name="object 178"/>
            <p:cNvSpPr/>
            <p:nvPr/>
          </p:nvSpPr>
          <p:spPr>
            <a:xfrm>
              <a:off x="2134791" y="1152005"/>
              <a:ext cx="4705350" cy="4657725"/>
            </a:xfrm>
            <a:custGeom>
              <a:avLst/>
              <a:gdLst/>
              <a:ahLst/>
              <a:cxnLst/>
              <a:rect l="l" t="t" r="r" b="b"/>
              <a:pathLst>
                <a:path w="4705350" h="4657725">
                  <a:moveTo>
                    <a:pt x="0" y="4657382"/>
                  </a:moveTo>
                  <a:lnTo>
                    <a:pt x="4705208" y="4657382"/>
                  </a:lnTo>
                </a:path>
                <a:path w="4705350" h="4657725">
                  <a:moveTo>
                    <a:pt x="4705208" y="0"/>
                  </a:moveTo>
                  <a:lnTo>
                    <a:pt x="0" y="0"/>
                  </a:lnTo>
                  <a:lnTo>
                    <a:pt x="0" y="4657382"/>
                  </a:lnTo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162918" y="5833707"/>
              <a:ext cx="0" cy="2426970"/>
            </a:xfrm>
            <a:custGeom>
              <a:avLst/>
              <a:gdLst/>
              <a:ahLst/>
              <a:cxnLst/>
              <a:rect l="l" t="t" r="r" b="b"/>
              <a:pathLst>
                <a:path h="2426970">
                  <a:moveTo>
                    <a:pt x="0" y="0"/>
                  </a:moveTo>
                  <a:lnTo>
                    <a:pt x="0" y="2426385"/>
                  </a:lnTo>
                </a:path>
              </a:pathLst>
            </a:custGeom>
            <a:ln w="3594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843931" y="5826497"/>
              <a:ext cx="0" cy="2437765"/>
            </a:xfrm>
            <a:custGeom>
              <a:avLst/>
              <a:gdLst/>
              <a:ahLst/>
              <a:cxnLst/>
              <a:rect l="l" t="t" r="r" b="b"/>
              <a:pathLst>
                <a:path h="2437765">
                  <a:moveTo>
                    <a:pt x="0" y="0"/>
                  </a:moveTo>
                  <a:lnTo>
                    <a:pt x="0" y="0"/>
                  </a:lnTo>
                </a:path>
                <a:path h="2437765">
                  <a:moveTo>
                    <a:pt x="0" y="2437206"/>
                  </a:moveTo>
                  <a:lnTo>
                    <a:pt x="0" y="2437206"/>
                  </a:lnTo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836731" y="826369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5" h="14604">
                  <a:moveTo>
                    <a:pt x="7200" y="14401"/>
                  </a:moveTo>
                  <a:lnTo>
                    <a:pt x="11176" y="14401"/>
                  </a:lnTo>
                  <a:lnTo>
                    <a:pt x="14401" y="11176"/>
                  </a:lnTo>
                  <a:lnTo>
                    <a:pt x="14401" y="7200"/>
                  </a:lnTo>
                  <a:lnTo>
                    <a:pt x="14401" y="3225"/>
                  </a:lnTo>
                  <a:lnTo>
                    <a:pt x="11176" y="0"/>
                  </a:lnTo>
                  <a:lnTo>
                    <a:pt x="7200" y="0"/>
                  </a:lnTo>
                  <a:lnTo>
                    <a:pt x="3225" y="0"/>
                  </a:lnTo>
                  <a:lnTo>
                    <a:pt x="0" y="3225"/>
                  </a:lnTo>
                  <a:lnTo>
                    <a:pt x="0" y="7200"/>
                  </a:lnTo>
                  <a:lnTo>
                    <a:pt x="0" y="11176"/>
                  </a:lnTo>
                  <a:lnTo>
                    <a:pt x="3225" y="14401"/>
                  </a:lnTo>
                  <a:lnTo>
                    <a:pt x="7200" y="14401"/>
                  </a:lnTo>
                  <a:close/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059926" y="5807592"/>
              <a:ext cx="205740" cy="102870"/>
            </a:xfrm>
            <a:custGeom>
              <a:avLst/>
              <a:gdLst/>
              <a:ahLst/>
              <a:cxnLst/>
              <a:rect l="l" t="t" r="r" b="b"/>
              <a:pathLst>
                <a:path w="205739" h="102870">
                  <a:moveTo>
                    <a:pt x="102565" y="0"/>
                  </a:moveTo>
                  <a:lnTo>
                    <a:pt x="0" y="102577"/>
                  </a:lnTo>
                  <a:lnTo>
                    <a:pt x="69545" y="102577"/>
                  </a:lnTo>
                  <a:lnTo>
                    <a:pt x="102565" y="69545"/>
                  </a:lnTo>
                  <a:lnTo>
                    <a:pt x="135597" y="102577"/>
                  </a:lnTo>
                  <a:lnTo>
                    <a:pt x="205143" y="102577"/>
                  </a:lnTo>
                  <a:lnTo>
                    <a:pt x="102565" y="0"/>
                  </a:lnTo>
                  <a:close/>
                </a:path>
              </a:pathLst>
            </a:custGeom>
            <a:solidFill>
              <a:srgbClr val="A68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3" name="object 183"/>
          <p:cNvSpPr txBox="1">
            <a:spLocks noGrp="1"/>
          </p:cNvSpPr>
          <p:nvPr>
            <p:ph type="title"/>
          </p:nvPr>
        </p:nvSpPr>
        <p:spPr>
          <a:xfrm>
            <a:off x="8451198" y="540425"/>
            <a:ext cx="276999" cy="3912151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60000"/>
              </a:lnSpc>
            </a:pPr>
            <a:r>
              <a:rPr sz="3000" spc="-108" dirty="0">
                <a:solidFill>
                  <a:srgbClr val="7B623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日商主管的多元思考</a:t>
            </a:r>
            <a:r>
              <a:rPr sz="3000" dirty="0">
                <a:solidFill>
                  <a:srgbClr val="7B623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</a:p>
        </p:txBody>
      </p:sp>
      <p:grpSp>
        <p:nvGrpSpPr>
          <p:cNvPr id="184" name="object 184"/>
          <p:cNvGrpSpPr/>
          <p:nvPr/>
        </p:nvGrpSpPr>
        <p:grpSpPr>
          <a:xfrm>
            <a:off x="8199574" y="1"/>
            <a:ext cx="946238" cy="6853815"/>
            <a:chOff x="12265196" y="1"/>
            <a:chExt cx="1415415" cy="9360535"/>
          </a:xfrm>
        </p:grpSpPr>
        <p:sp>
          <p:nvSpPr>
            <p:cNvPr id="185" name="object 185"/>
            <p:cNvSpPr/>
            <p:nvPr/>
          </p:nvSpPr>
          <p:spPr>
            <a:xfrm>
              <a:off x="13500005" y="1"/>
              <a:ext cx="180340" cy="9360535"/>
            </a:xfrm>
            <a:custGeom>
              <a:avLst/>
              <a:gdLst/>
              <a:ahLst/>
              <a:cxnLst/>
              <a:rect l="l" t="t" r="r" b="b"/>
              <a:pathLst>
                <a:path w="180340" h="9360535">
                  <a:moveTo>
                    <a:pt x="179994" y="0"/>
                  </a:moveTo>
                  <a:lnTo>
                    <a:pt x="0" y="0"/>
                  </a:lnTo>
                  <a:lnTo>
                    <a:pt x="0" y="9359999"/>
                  </a:lnTo>
                  <a:lnTo>
                    <a:pt x="179994" y="9359999"/>
                  </a:lnTo>
                  <a:lnTo>
                    <a:pt x="179994" y="0"/>
                  </a:lnTo>
                  <a:close/>
                </a:path>
              </a:pathLst>
            </a:custGeom>
            <a:solidFill>
              <a:srgbClr val="7B6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2266993" y="1163325"/>
              <a:ext cx="614045" cy="7113270"/>
            </a:xfrm>
            <a:custGeom>
              <a:avLst/>
              <a:gdLst/>
              <a:ahLst/>
              <a:cxnLst/>
              <a:rect l="l" t="t" r="r" b="b"/>
              <a:pathLst>
                <a:path w="614045" h="7113270">
                  <a:moveTo>
                    <a:pt x="613803" y="7112660"/>
                  </a:moveTo>
                  <a:lnTo>
                    <a:pt x="281635" y="7112660"/>
                  </a:lnTo>
                  <a:lnTo>
                    <a:pt x="281635" y="6599745"/>
                  </a:lnTo>
                  <a:lnTo>
                    <a:pt x="0" y="6599745"/>
                  </a:lnTo>
                  <a:lnTo>
                    <a:pt x="0" y="0"/>
                  </a:lnTo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2873596" y="826878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1176" y="0"/>
                  </a:moveTo>
                  <a:lnTo>
                    <a:pt x="3225" y="0"/>
                  </a:lnTo>
                  <a:lnTo>
                    <a:pt x="0" y="3225"/>
                  </a:lnTo>
                  <a:lnTo>
                    <a:pt x="0" y="11176"/>
                  </a:lnTo>
                  <a:lnTo>
                    <a:pt x="3225" y="14401"/>
                  </a:lnTo>
                  <a:lnTo>
                    <a:pt x="7200" y="14401"/>
                  </a:lnTo>
                  <a:lnTo>
                    <a:pt x="11176" y="14401"/>
                  </a:lnTo>
                  <a:lnTo>
                    <a:pt x="14401" y="11176"/>
                  </a:lnTo>
                  <a:lnTo>
                    <a:pt x="14401" y="3225"/>
                  </a:lnTo>
                  <a:lnTo>
                    <a:pt x="1117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8" name="object 18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69566" y="1009282"/>
              <a:ext cx="235161" cy="6909434"/>
            </a:xfrm>
            <a:prstGeom prst="rect">
              <a:avLst/>
            </a:prstGeom>
          </p:spPr>
        </p:pic>
      </p:grpSp>
      <p:sp>
        <p:nvSpPr>
          <p:cNvPr id="191" name="object 191"/>
          <p:cNvSpPr txBox="1"/>
          <p:nvPr/>
        </p:nvSpPr>
        <p:spPr>
          <a:xfrm>
            <a:off x="283055" y="6276314"/>
            <a:ext cx="158768" cy="108167"/>
          </a:xfrm>
          <a:prstGeom prst="rect">
            <a:avLst/>
          </a:prstGeom>
        </p:spPr>
        <p:txBody>
          <a:bodyPr vert="horz" wrap="square" lIns="0" tIns="441" rIns="0" bIns="0" rtlCol="0">
            <a:spAutoFit/>
          </a:bodyPr>
          <a:lstStyle/>
          <a:p>
            <a:pPr marL="8819">
              <a:spcBef>
                <a:spcPts val="3"/>
              </a:spcBef>
            </a:pPr>
            <a:r>
              <a:rPr sz="700" spc="-3" dirty="0">
                <a:solidFill>
                  <a:srgbClr val="231F20"/>
                </a:solidFill>
                <a:latin typeface="Arial MT"/>
                <a:cs typeface="Arial MT"/>
              </a:rPr>
              <a:t>045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8720" y="6350539"/>
            <a:ext cx="272537" cy="83177"/>
          </a:xfrm>
          <a:prstGeom prst="rect">
            <a:avLst/>
          </a:prstGeom>
        </p:spPr>
        <p:txBody>
          <a:bodyPr vert="horz" wrap="square" lIns="0" tIns="6173" rIns="0" bIns="0" rtlCol="0">
            <a:spAutoFit/>
          </a:bodyPr>
          <a:lstStyle/>
          <a:p>
            <a:pPr marL="8819">
              <a:spcBef>
                <a:spcPts val="49"/>
              </a:spcBef>
            </a:pPr>
            <a:r>
              <a:rPr sz="500" spc="94" dirty="0">
                <a:solidFill>
                  <a:srgbClr val="939598"/>
                </a:solidFill>
                <a:latin typeface="Arial MT"/>
                <a:cs typeface="Arial MT"/>
              </a:rPr>
              <a:t>2021.2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71042" y="6412492"/>
            <a:ext cx="64633" cy="185980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70000"/>
              </a:lnSpc>
            </a:pPr>
            <a:r>
              <a:rPr sz="600" dirty="0">
                <a:solidFill>
                  <a:srgbClr val="231F20"/>
                </a:solidFill>
                <a:latin typeface="SimSun"/>
                <a:cs typeface="SimSun"/>
              </a:rPr>
              <a:t>慈濟</a:t>
            </a:r>
            <a:endParaRPr sz="600">
              <a:latin typeface="SimSun"/>
              <a:cs typeface="SimSu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465206" y="6289997"/>
            <a:ext cx="0" cy="132046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179997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1631287" y="4452577"/>
            <a:ext cx="492443" cy="1982891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70000"/>
              </a:lnSpc>
            </a:pPr>
            <a:r>
              <a:rPr sz="1000" spc="69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莊媛棋大學時期的中日語雙修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、</a:t>
            </a:r>
            <a:endParaRPr sz="10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8819" marR="3528">
              <a:lnSpc>
                <a:spcPct val="125000"/>
              </a:lnSpc>
            </a:pPr>
            <a:r>
              <a:rPr sz="1000" spc="69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國際交換生經驗都為職場工作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提</a:t>
            </a:r>
            <a:r>
              <a:rPr sz="1000" spc="17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供了養分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。</a:t>
            </a:r>
            <a:endParaRPr sz="10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48383" y="751829"/>
            <a:ext cx="741998" cy="5446920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65000"/>
              </a:lnSpc>
            </a:pPr>
            <a:r>
              <a:rPr lang="en-US" altLang="zh-TW" sz="1200" spc="-94" dirty="0" smtClean="0">
                <a:solidFill>
                  <a:srgbClr val="7B623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【</a:t>
            </a:r>
            <a:r>
              <a:rPr sz="1200" spc="-94" dirty="0" err="1" smtClean="0">
                <a:solidFill>
                  <a:srgbClr val="7B623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帶去職場的高學力</a:t>
            </a:r>
            <a:r>
              <a:rPr sz="1200" dirty="0">
                <a:solidFill>
                  <a:srgbClr val="7B623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】</a:t>
            </a:r>
            <a:endParaRPr sz="1200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 marL="296755" marR="3528">
              <a:lnSpc>
                <a:spcPct val="157500"/>
              </a:lnSpc>
              <a:spcBef>
                <a:spcPts val="295"/>
              </a:spcBef>
            </a:pPr>
            <a:r>
              <a:rPr sz="1200" spc="-2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利用</a:t>
            </a:r>
            <a:r>
              <a:rPr lang="zh-TW" altLang="en-US"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「</a:t>
            </a:r>
            <a:r>
              <a:rPr sz="1200" spc="-2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觀察力</a:t>
            </a:r>
            <a:r>
              <a:rPr lang="zh-TW" altLang="en-US"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」</a:t>
            </a:r>
            <a:r>
              <a:rPr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與</a:t>
            </a:r>
            <a:r>
              <a:rPr lang="zh-TW" altLang="en-US"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「</a:t>
            </a:r>
            <a:r>
              <a:rPr sz="1200" spc="-2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思考力</a:t>
            </a:r>
            <a:r>
              <a:rPr lang="zh-TW" altLang="en-US"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」</a:t>
            </a:r>
            <a:r>
              <a:rPr sz="1200" spc="-2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自我增強</a:t>
            </a:r>
            <a:r>
              <a:rPr sz="1200" spc="-28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，不但不怕失敗，還能從失敗中學習</a:t>
            </a:r>
            <a:r>
              <a:rPr sz="1200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r>
              <a:rPr sz="1200" spc="-28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適時放棄也很重要，因為人生不只有一條路可以走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endParaRPr sz="1200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</p:txBody>
      </p:sp>
      <p:grpSp>
        <p:nvGrpSpPr>
          <p:cNvPr id="198" name="object 198"/>
          <p:cNvGrpSpPr/>
          <p:nvPr/>
        </p:nvGrpSpPr>
        <p:grpSpPr>
          <a:xfrm>
            <a:off x="529471" y="2276121"/>
            <a:ext cx="523848" cy="4013875"/>
            <a:chOff x="792000" y="3108592"/>
            <a:chExt cx="783590" cy="5171440"/>
          </a:xfrm>
        </p:grpSpPr>
        <p:sp>
          <p:nvSpPr>
            <p:cNvPr id="199" name="object 199"/>
            <p:cNvSpPr/>
            <p:nvPr/>
          </p:nvSpPr>
          <p:spPr>
            <a:xfrm>
              <a:off x="792000" y="3108601"/>
              <a:ext cx="783590" cy="5171440"/>
            </a:xfrm>
            <a:custGeom>
              <a:avLst/>
              <a:gdLst/>
              <a:ahLst/>
              <a:cxnLst/>
              <a:rect l="l" t="t" r="r" b="b"/>
              <a:pathLst>
                <a:path w="783590" h="5171440">
                  <a:moveTo>
                    <a:pt x="782993" y="0"/>
                  </a:moveTo>
                  <a:lnTo>
                    <a:pt x="679500" y="0"/>
                  </a:lnTo>
                  <a:lnTo>
                    <a:pt x="679500" y="5072037"/>
                  </a:lnTo>
                  <a:lnTo>
                    <a:pt x="31826" y="5072037"/>
                  </a:lnTo>
                  <a:lnTo>
                    <a:pt x="0" y="5171401"/>
                  </a:lnTo>
                  <a:lnTo>
                    <a:pt x="782993" y="5171401"/>
                  </a:lnTo>
                  <a:lnTo>
                    <a:pt x="782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94359" y="3108591"/>
              <a:ext cx="781050" cy="5171440"/>
            </a:xfrm>
            <a:custGeom>
              <a:avLst/>
              <a:gdLst/>
              <a:ahLst/>
              <a:cxnLst/>
              <a:rect l="l" t="t" r="r" b="b"/>
              <a:pathLst>
                <a:path w="781050" h="5171440">
                  <a:moveTo>
                    <a:pt x="677125" y="22415"/>
                  </a:moveTo>
                  <a:lnTo>
                    <a:pt x="712584" y="0"/>
                  </a:lnTo>
                  <a:lnTo>
                    <a:pt x="702703" y="0"/>
                  </a:lnTo>
                  <a:lnTo>
                    <a:pt x="677125" y="16167"/>
                  </a:lnTo>
                  <a:lnTo>
                    <a:pt x="677125" y="22415"/>
                  </a:lnTo>
                  <a:close/>
                </a:path>
                <a:path w="781050" h="5171440">
                  <a:moveTo>
                    <a:pt x="677125" y="85267"/>
                  </a:moveTo>
                  <a:lnTo>
                    <a:pt x="780630" y="19799"/>
                  </a:lnTo>
                  <a:lnTo>
                    <a:pt x="780630" y="13550"/>
                  </a:lnTo>
                  <a:lnTo>
                    <a:pt x="677125" y="79006"/>
                  </a:lnTo>
                  <a:lnTo>
                    <a:pt x="677125" y="85267"/>
                  </a:lnTo>
                  <a:close/>
                </a:path>
                <a:path w="781050" h="5171440">
                  <a:moveTo>
                    <a:pt x="677125" y="148107"/>
                  </a:moveTo>
                  <a:lnTo>
                    <a:pt x="780630" y="82651"/>
                  </a:lnTo>
                  <a:lnTo>
                    <a:pt x="780630" y="76390"/>
                  </a:lnTo>
                  <a:lnTo>
                    <a:pt x="677125" y="141859"/>
                  </a:lnTo>
                  <a:lnTo>
                    <a:pt x="677125" y="148107"/>
                  </a:lnTo>
                  <a:close/>
                </a:path>
                <a:path w="781050" h="5171440">
                  <a:moveTo>
                    <a:pt x="677125" y="273799"/>
                  </a:moveTo>
                  <a:lnTo>
                    <a:pt x="780630" y="208330"/>
                  </a:lnTo>
                  <a:lnTo>
                    <a:pt x="780630" y="202082"/>
                  </a:lnTo>
                  <a:lnTo>
                    <a:pt x="677125" y="267550"/>
                  </a:lnTo>
                  <a:lnTo>
                    <a:pt x="677125" y="273799"/>
                  </a:lnTo>
                  <a:close/>
                </a:path>
                <a:path w="781050" h="5171440">
                  <a:moveTo>
                    <a:pt x="677125" y="336638"/>
                  </a:moveTo>
                  <a:lnTo>
                    <a:pt x="780630" y="271183"/>
                  </a:lnTo>
                  <a:lnTo>
                    <a:pt x="780630" y="264934"/>
                  </a:lnTo>
                  <a:lnTo>
                    <a:pt x="677125" y="330390"/>
                  </a:lnTo>
                  <a:lnTo>
                    <a:pt x="677125" y="336638"/>
                  </a:lnTo>
                  <a:close/>
                </a:path>
                <a:path w="781050" h="5171440">
                  <a:moveTo>
                    <a:pt x="677125" y="399478"/>
                  </a:moveTo>
                  <a:lnTo>
                    <a:pt x="780630" y="334022"/>
                  </a:lnTo>
                  <a:lnTo>
                    <a:pt x="780630" y="327774"/>
                  </a:lnTo>
                  <a:lnTo>
                    <a:pt x="677125" y="393230"/>
                  </a:lnTo>
                  <a:lnTo>
                    <a:pt x="677125" y="399478"/>
                  </a:lnTo>
                  <a:close/>
                </a:path>
                <a:path w="781050" h="5171440">
                  <a:moveTo>
                    <a:pt x="677125" y="525170"/>
                  </a:moveTo>
                  <a:lnTo>
                    <a:pt x="780630" y="459714"/>
                  </a:lnTo>
                  <a:lnTo>
                    <a:pt x="780630" y="453466"/>
                  </a:lnTo>
                  <a:lnTo>
                    <a:pt x="677125" y="518922"/>
                  </a:lnTo>
                  <a:lnTo>
                    <a:pt x="677125" y="525170"/>
                  </a:lnTo>
                  <a:close/>
                </a:path>
                <a:path w="781050" h="5171440">
                  <a:moveTo>
                    <a:pt x="677125" y="588022"/>
                  </a:moveTo>
                  <a:lnTo>
                    <a:pt x="780630" y="522554"/>
                  </a:lnTo>
                  <a:lnTo>
                    <a:pt x="780630" y="516305"/>
                  </a:lnTo>
                  <a:lnTo>
                    <a:pt x="677125" y="581761"/>
                  </a:lnTo>
                  <a:lnTo>
                    <a:pt x="677125" y="588022"/>
                  </a:lnTo>
                  <a:close/>
                </a:path>
                <a:path w="781050" h="5171440">
                  <a:moveTo>
                    <a:pt x="677125" y="650862"/>
                  </a:moveTo>
                  <a:lnTo>
                    <a:pt x="780630" y="585406"/>
                  </a:lnTo>
                  <a:lnTo>
                    <a:pt x="780630" y="579145"/>
                  </a:lnTo>
                  <a:lnTo>
                    <a:pt x="677125" y="644613"/>
                  </a:lnTo>
                  <a:lnTo>
                    <a:pt x="677125" y="650862"/>
                  </a:lnTo>
                  <a:close/>
                </a:path>
                <a:path w="781050" h="5171440">
                  <a:moveTo>
                    <a:pt x="677125" y="713701"/>
                  </a:moveTo>
                  <a:lnTo>
                    <a:pt x="780630" y="648246"/>
                  </a:lnTo>
                  <a:lnTo>
                    <a:pt x="780630" y="641997"/>
                  </a:lnTo>
                  <a:lnTo>
                    <a:pt x="677125" y="707453"/>
                  </a:lnTo>
                  <a:lnTo>
                    <a:pt x="677125" y="713701"/>
                  </a:lnTo>
                  <a:close/>
                </a:path>
                <a:path w="781050" h="5171440">
                  <a:moveTo>
                    <a:pt x="677125" y="776554"/>
                  </a:moveTo>
                  <a:lnTo>
                    <a:pt x="780630" y="711085"/>
                  </a:lnTo>
                  <a:lnTo>
                    <a:pt x="780630" y="704837"/>
                  </a:lnTo>
                  <a:lnTo>
                    <a:pt x="677125" y="770293"/>
                  </a:lnTo>
                  <a:lnTo>
                    <a:pt x="677125" y="776554"/>
                  </a:lnTo>
                  <a:close/>
                </a:path>
                <a:path w="781050" h="5171440">
                  <a:moveTo>
                    <a:pt x="677125" y="839393"/>
                  </a:moveTo>
                  <a:lnTo>
                    <a:pt x="780630" y="773938"/>
                  </a:lnTo>
                  <a:lnTo>
                    <a:pt x="780630" y="767689"/>
                  </a:lnTo>
                  <a:lnTo>
                    <a:pt x="677125" y="833145"/>
                  </a:lnTo>
                  <a:lnTo>
                    <a:pt x="677125" y="839393"/>
                  </a:lnTo>
                  <a:close/>
                </a:path>
                <a:path w="781050" h="5171440">
                  <a:moveTo>
                    <a:pt x="677125" y="902233"/>
                  </a:moveTo>
                  <a:lnTo>
                    <a:pt x="780630" y="836777"/>
                  </a:lnTo>
                  <a:lnTo>
                    <a:pt x="780630" y="830529"/>
                  </a:lnTo>
                  <a:lnTo>
                    <a:pt x="677125" y="895985"/>
                  </a:lnTo>
                  <a:lnTo>
                    <a:pt x="677125" y="902233"/>
                  </a:lnTo>
                  <a:close/>
                </a:path>
                <a:path w="781050" h="5171440">
                  <a:moveTo>
                    <a:pt x="677125" y="1027925"/>
                  </a:moveTo>
                  <a:lnTo>
                    <a:pt x="780630" y="962469"/>
                  </a:lnTo>
                  <a:lnTo>
                    <a:pt x="780630" y="956221"/>
                  </a:lnTo>
                  <a:lnTo>
                    <a:pt x="677125" y="1021676"/>
                  </a:lnTo>
                  <a:lnTo>
                    <a:pt x="677125" y="1027925"/>
                  </a:lnTo>
                  <a:close/>
                </a:path>
                <a:path w="781050" h="5171440">
                  <a:moveTo>
                    <a:pt x="677125" y="1090777"/>
                  </a:moveTo>
                  <a:lnTo>
                    <a:pt x="780630" y="1025309"/>
                  </a:lnTo>
                  <a:lnTo>
                    <a:pt x="780630" y="1019060"/>
                  </a:lnTo>
                  <a:lnTo>
                    <a:pt x="677125" y="1084516"/>
                  </a:lnTo>
                  <a:lnTo>
                    <a:pt x="677125" y="1090777"/>
                  </a:lnTo>
                  <a:close/>
                </a:path>
                <a:path w="781050" h="5171440">
                  <a:moveTo>
                    <a:pt x="677125" y="1153617"/>
                  </a:moveTo>
                  <a:lnTo>
                    <a:pt x="780630" y="1088161"/>
                  </a:lnTo>
                  <a:lnTo>
                    <a:pt x="780630" y="1081900"/>
                  </a:lnTo>
                  <a:lnTo>
                    <a:pt x="677125" y="1147368"/>
                  </a:lnTo>
                  <a:lnTo>
                    <a:pt x="677125" y="1153617"/>
                  </a:lnTo>
                  <a:close/>
                </a:path>
                <a:path w="781050" h="5171440">
                  <a:moveTo>
                    <a:pt x="677125" y="1216456"/>
                  </a:moveTo>
                  <a:lnTo>
                    <a:pt x="780630" y="1151001"/>
                  </a:lnTo>
                  <a:lnTo>
                    <a:pt x="780630" y="1144752"/>
                  </a:lnTo>
                  <a:lnTo>
                    <a:pt x="677125" y="1210208"/>
                  </a:lnTo>
                  <a:lnTo>
                    <a:pt x="677125" y="1216456"/>
                  </a:lnTo>
                  <a:close/>
                </a:path>
                <a:path w="781050" h="5171440">
                  <a:moveTo>
                    <a:pt x="677125" y="1279309"/>
                  </a:moveTo>
                  <a:lnTo>
                    <a:pt x="780630" y="1213840"/>
                  </a:lnTo>
                  <a:lnTo>
                    <a:pt x="780630" y="1207592"/>
                  </a:lnTo>
                  <a:lnTo>
                    <a:pt x="677125" y="1273060"/>
                  </a:lnTo>
                  <a:lnTo>
                    <a:pt x="677125" y="1279309"/>
                  </a:lnTo>
                  <a:close/>
                </a:path>
                <a:path w="781050" h="5171440">
                  <a:moveTo>
                    <a:pt x="677125" y="1342148"/>
                  </a:moveTo>
                  <a:lnTo>
                    <a:pt x="780630" y="1276692"/>
                  </a:lnTo>
                  <a:lnTo>
                    <a:pt x="780630" y="1270444"/>
                  </a:lnTo>
                  <a:lnTo>
                    <a:pt x="677125" y="1335900"/>
                  </a:lnTo>
                  <a:lnTo>
                    <a:pt x="677125" y="1342148"/>
                  </a:lnTo>
                  <a:close/>
                </a:path>
                <a:path w="781050" h="5171440">
                  <a:moveTo>
                    <a:pt x="677125" y="1530680"/>
                  </a:moveTo>
                  <a:lnTo>
                    <a:pt x="780630" y="1465224"/>
                  </a:lnTo>
                  <a:lnTo>
                    <a:pt x="780630" y="1458976"/>
                  </a:lnTo>
                  <a:lnTo>
                    <a:pt x="677125" y="1524431"/>
                  </a:lnTo>
                  <a:lnTo>
                    <a:pt x="677125" y="1530680"/>
                  </a:lnTo>
                  <a:close/>
                </a:path>
                <a:path w="781050" h="5171440">
                  <a:moveTo>
                    <a:pt x="677125" y="1593532"/>
                  </a:moveTo>
                  <a:lnTo>
                    <a:pt x="780630" y="1528064"/>
                  </a:lnTo>
                  <a:lnTo>
                    <a:pt x="780630" y="1521815"/>
                  </a:lnTo>
                  <a:lnTo>
                    <a:pt x="677125" y="1587271"/>
                  </a:lnTo>
                  <a:lnTo>
                    <a:pt x="677125" y="1593532"/>
                  </a:lnTo>
                  <a:close/>
                </a:path>
                <a:path w="781050" h="5171440">
                  <a:moveTo>
                    <a:pt x="677125" y="1656372"/>
                  </a:moveTo>
                  <a:lnTo>
                    <a:pt x="780630" y="1590916"/>
                  </a:lnTo>
                  <a:lnTo>
                    <a:pt x="780630" y="1584655"/>
                  </a:lnTo>
                  <a:lnTo>
                    <a:pt x="677125" y="1650123"/>
                  </a:lnTo>
                  <a:lnTo>
                    <a:pt x="677125" y="1656372"/>
                  </a:lnTo>
                  <a:close/>
                </a:path>
                <a:path w="781050" h="5171440">
                  <a:moveTo>
                    <a:pt x="677125" y="1719211"/>
                  </a:moveTo>
                  <a:lnTo>
                    <a:pt x="780630" y="1653755"/>
                  </a:lnTo>
                  <a:lnTo>
                    <a:pt x="780630" y="1647507"/>
                  </a:lnTo>
                  <a:lnTo>
                    <a:pt x="677125" y="1712963"/>
                  </a:lnTo>
                  <a:lnTo>
                    <a:pt x="677125" y="1719211"/>
                  </a:lnTo>
                  <a:close/>
                </a:path>
                <a:path w="781050" h="5171440">
                  <a:moveTo>
                    <a:pt x="677125" y="1782064"/>
                  </a:moveTo>
                  <a:lnTo>
                    <a:pt x="780630" y="1716595"/>
                  </a:lnTo>
                  <a:lnTo>
                    <a:pt x="780630" y="1710347"/>
                  </a:lnTo>
                  <a:lnTo>
                    <a:pt x="677125" y="1775815"/>
                  </a:lnTo>
                  <a:lnTo>
                    <a:pt x="677125" y="1782064"/>
                  </a:lnTo>
                  <a:close/>
                </a:path>
                <a:path w="781050" h="5171440">
                  <a:moveTo>
                    <a:pt x="677125" y="1844903"/>
                  </a:moveTo>
                  <a:lnTo>
                    <a:pt x="780630" y="1779447"/>
                  </a:lnTo>
                  <a:lnTo>
                    <a:pt x="780630" y="1773186"/>
                  </a:lnTo>
                  <a:lnTo>
                    <a:pt x="677125" y="1838655"/>
                  </a:lnTo>
                  <a:lnTo>
                    <a:pt x="677125" y="1844903"/>
                  </a:lnTo>
                  <a:close/>
                </a:path>
                <a:path w="781050" h="5171440">
                  <a:moveTo>
                    <a:pt x="677125" y="2033435"/>
                  </a:moveTo>
                  <a:lnTo>
                    <a:pt x="780630" y="1967979"/>
                  </a:lnTo>
                  <a:lnTo>
                    <a:pt x="780630" y="1961730"/>
                  </a:lnTo>
                  <a:lnTo>
                    <a:pt x="677125" y="2027186"/>
                  </a:lnTo>
                  <a:lnTo>
                    <a:pt x="677125" y="2033435"/>
                  </a:lnTo>
                  <a:close/>
                </a:path>
                <a:path w="781050" h="5171440">
                  <a:moveTo>
                    <a:pt x="677125" y="2096287"/>
                  </a:moveTo>
                  <a:lnTo>
                    <a:pt x="780630" y="2030818"/>
                  </a:lnTo>
                  <a:lnTo>
                    <a:pt x="780630" y="2024570"/>
                  </a:lnTo>
                  <a:lnTo>
                    <a:pt x="677125" y="2090026"/>
                  </a:lnTo>
                  <a:lnTo>
                    <a:pt x="677125" y="2096287"/>
                  </a:lnTo>
                  <a:close/>
                </a:path>
                <a:path w="781050" h="5171440">
                  <a:moveTo>
                    <a:pt x="677125" y="2159127"/>
                  </a:moveTo>
                  <a:lnTo>
                    <a:pt x="780630" y="2093671"/>
                  </a:lnTo>
                  <a:lnTo>
                    <a:pt x="780630" y="2087410"/>
                  </a:lnTo>
                  <a:lnTo>
                    <a:pt x="677125" y="2152878"/>
                  </a:lnTo>
                  <a:lnTo>
                    <a:pt x="677125" y="2159127"/>
                  </a:lnTo>
                  <a:close/>
                </a:path>
                <a:path w="781050" h="5171440">
                  <a:moveTo>
                    <a:pt x="677125" y="2221966"/>
                  </a:moveTo>
                  <a:lnTo>
                    <a:pt x="780630" y="2156510"/>
                  </a:lnTo>
                  <a:lnTo>
                    <a:pt x="780630" y="2150262"/>
                  </a:lnTo>
                  <a:lnTo>
                    <a:pt x="677125" y="2215718"/>
                  </a:lnTo>
                  <a:lnTo>
                    <a:pt x="677125" y="2221966"/>
                  </a:lnTo>
                  <a:close/>
                </a:path>
                <a:path w="781050" h="5171440">
                  <a:moveTo>
                    <a:pt x="677125" y="2284819"/>
                  </a:moveTo>
                  <a:lnTo>
                    <a:pt x="780630" y="2219350"/>
                  </a:lnTo>
                  <a:lnTo>
                    <a:pt x="780630" y="2213102"/>
                  </a:lnTo>
                  <a:lnTo>
                    <a:pt x="677125" y="2278557"/>
                  </a:lnTo>
                  <a:lnTo>
                    <a:pt x="677125" y="2284819"/>
                  </a:lnTo>
                  <a:close/>
                </a:path>
                <a:path w="781050" h="5171440">
                  <a:moveTo>
                    <a:pt x="677125" y="2347658"/>
                  </a:moveTo>
                  <a:lnTo>
                    <a:pt x="780630" y="2282202"/>
                  </a:lnTo>
                  <a:lnTo>
                    <a:pt x="780630" y="2275941"/>
                  </a:lnTo>
                  <a:lnTo>
                    <a:pt x="677125" y="2341410"/>
                  </a:lnTo>
                  <a:lnTo>
                    <a:pt x="677125" y="2347658"/>
                  </a:lnTo>
                  <a:close/>
                </a:path>
                <a:path w="781050" h="5171440">
                  <a:moveTo>
                    <a:pt x="677125" y="2536190"/>
                  </a:moveTo>
                  <a:lnTo>
                    <a:pt x="780630" y="2470734"/>
                  </a:lnTo>
                  <a:lnTo>
                    <a:pt x="780630" y="2464485"/>
                  </a:lnTo>
                  <a:lnTo>
                    <a:pt x="677125" y="2529941"/>
                  </a:lnTo>
                  <a:lnTo>
                    <a:pt x="677125" y="2536190"/>
                  </a:lnTo>
                  <a:close/>
                </a:path>
                <a:path w="781050" h="5171440">
                  <a:moveTo>
                    <a:pt x="677125" y="2599042"/>
                  </a:moveTo>
                  <a:lnTo>
                    <a:pt x="780630" y="2533573"/>
                  </a:lnTo>
                  <a:lnTo>
                    <a:pt x="780630" y="2527325"/>
                  </a:lnTo>
                  <a:lnTo>
                    <a:pt x="677125" y="2592781"/>
                  </a:lnTo>
                  <a:lnTo>
                    <a:pt x="677125" y="2599042"/>
                  </a:lnTo>
                  <a:close/>
                </a:path>
                <a:path w="781050" h="5171440">
                  <a:moveTo>
                    <a:pt x="677125" y="2661882"/>
                  </a:moveTo>
                  <a:lnTo>
                    <a:pt x="780630" y="2596426"/>
                  </a:lnTo>
                  <a:lnTo>
                    <a:pt x="780630" y="2590165"/>
                  </a:lnTo>
                  <a:lnTo>
                    <a:pt x="677125" y="2655633"/>
                  </a:lnTo>
                  <a:lnTo>
                    <a:pt x="677125" y="2661882"/>
                  </a:lnTo>
                  <a:close/>
                </a:path>
                <a:path w="781050" h="5171440">
                  <a:moveTo>
                    <a:pt x="677125" y="2724721"/>
                  </a:moveTo>
                  <a:lnTo>
                    <a:pt x="780630" y="2659265"/>
                  </a:lnTo>
                  <a:lnTo>
                    <a:pt x="780630" y="2653017"/>
                  </a:lnTo>
                  <a:lnTo>
                    <a:pt x="677125" y="2718473"/>
                  </a:lnTo>
                  <a:lnTo>
                    <a:pt x="677125" y="2724721"/>
                  </a:lnTo>
                  <a:close/>
                </a:path>
                <a:path w="781050" h="5171440">
                  <a:moveTo>
                    <a:pt x="677125" y="2787573"/>
                  </a:moveTo>
                  <a:lnTo>
                    <a:pt x="780630" y="2722105"/>
                  </a:lnTo>
                  <a:lnTo>
                    <a:pt x="780630" y="2715857"/>
                  </a:lnTo>
                  <a:lnTo>
                    <a:pt x="677125" y="2781312"/>
                  </a:lnTo>
                  <a:lnTo>
                    <a:pt x="677125" y="2787573"/>
                  </a:lnTo>
                  <a:close/>
                </a:path>
                <a:path w="781050" h="5171440">
                  <a:moveTo>
                    <a:pt x="677125" y="2850413"/>
                  </a:moveTo>
                  <a:lnTo>
                    <a:pt x="780630" y="2784957"/>
                  </a:lnTo>
                  <a:lnTo>
                    <a:pt x="780630" y="2778709"/>
                  </a:lnTo>
                  <a:lnTo>
                    <a:pt x="677125" y="2844165"/>
                  </a:lnTo>
                  <a:lnTo>
                    <a:pt x="677125" y="2850413"/>
                  </a:lnTo>
                  <a:close/>
                </a:path>
                <a:path w="781050" h="5171440">
                  <a:moveTo>
                    <a:pt x="677125" y="3038945"/>
                  </a:moveTo>
                  <a:lnTo>
                    <a:pt x="780630" y="2973489"/>
                  </a:lnTo>
                  <a:lnTo>
                    <a:pt x="780630" y="2967240"/>
                  </a:lnTo>
                  <a:lnTo>
                    <a:pt x="677125" y="3032696"/>
                  </a:lnTo>
                  <a:lnTo>
                    <a:pt x="677125" y="3038945"/>
                  </a:lnTo>
                  <a:close/>
                </a:path>
                <a:path w="781050" h="5171440">
                  <a:moveTo>
                    <a:pt x="677125" y="3101797"/>
                  </a:moveTo>
                  <a:lnTo>
                    <a:pt x="780630" y="3036328"/>
                  </a:lnTo>
                  <a:lnTo>
                    <a:pt x="780630" y="3030080"/>
                  </a:lnTo>
                  <a:lnTo>
                    <a:pt x="677125" y="3095536"/>
                  </a:lnTo>
                  <a:lnTo>
                    <a:pt x="677125" y="3101797"/>
                  </a:lnTo>
                  <a:close/>
                </a:path>
                <a:path w="781050" h="5171440">
                  <a:moveTo>
                    <a:pt x="677125" y="3164636"/>
                  </a:moveTo>
                  <a:lnTo>
                    <a:pt x="780630" y="3099181"/>
                  </a:lnTo>
                  <a:lnTo>
                    <a:pt x="780630" y="3092920"/>
                  </a:lnTo>
                  <a:lnTo>
                    <a:pt x="677125" y="3158388"/>
                  </a:lnTo>
                  <a:lnTo>
                    <a:pt x="677125" y="3164636"/>
                  </a:lnTo>
                  <a:close/>
                </a:path>
                <a:path w="781050" h="5171440">
                  <a:moveTo>
                    <a:pt x="677125" y="3227476"/>
                  </a:moveTo>
                  <a:lnTo>
                    <a:pt x="780630" y="3162020"/>
                  </a:lnTo>
                  <a:lnTo>
                    <a:pt x="780630" y="3155772"/>
                  </a:lnTo>
                  <a:lnTo>
                    <a:pt x="677125" y="3221228"/>
                  </a:lnTo>
                  <a:lnTo>
                    <a:pt x="677125" y="3227476"/>
                  </a:lnTo>
                  <a:close/>
                </a:path>
                <a:path w="781050" h="5171440">
                  <a:moveTo>
                    <a:pt x="677125" y="3290328"/>
                  </a:moveTo>
                  <a:lnTo>
                    <a:pt x="780630" y="3224860"/>
                  </a:lnTo>
                  <a:lnTo>
                    <a:pt x="780630" y="3218611"/>
                  </a:lnTo>
                  <a:lnTo>
                    <a:pt x="677125" y="3284067"/>
                  </a:lnTo>
                  <a:lnTo>
                    <a:pt x="677125" y="3290328"/>
                  </a:lnTo>
                  <a:close/>
                </a:path>
                <a:path w="781050" h="5171440">
                  <a:moveTo>
                    <a:pt x="677125" y="3353168"/>
                  </a:moveTo>
                  <a:lnTo>
                    <a:pt x="780630" y="3287712"/>
                  </a:lnTo>
                  <a:lnTo>
                    <a:pt x="780630" y="3281451"/>
                  </a:lnTo>
                  <a:lnTo>
                    <a:pt x="677125" y="3346920"/>
                  </a:lnTo>
                  <a:lnTo>
                    <a:pt x="677125" y="3353168"/>
                  </a:lnTo>
                  <a:close/>
                </a:path>
                <a:path w="781050" h="5171440">
                  <a:moveTo>
                    <a:pt x="677125" y="3478860"/>
                  </a:moveTo>
                  <a:lnTo>
                    <a:pt x="780630" y="3413391"/>
                  </a:lnTo>
                  <a:lnTo>
                    <a:pt x="780630" y="3407143"/>
                  </a:lnTo>
                  <a:lnTo>
                    <a:pt x="677125" y="3472611"/>
                  </a:lnTo>
                  <a:lnTo>
                    <a:pt x="677125" y="3478860"/>
                  </a:lnTo>
                  <a:close/>
                </a:path>
                <a:path w="781050" h="5171440">
                  <a:moveTo>
                    <a:pt x="677125" y="3541699"/>
                  </a:moveTo>
                  <a:lnTo>
                    <a:pt x="780630" y="3476244"/>
                  </a:lnTo>
                  <a:lnTo>
                    <a:pt x="780630" y="3469995"/>
                  </a:lnTo>
                  <a:lnTo>
                    <a:pt x="677125" y="3535451"/>
                  </a:lnTo>
                  <a:lnTo>
                    <a:pt x="677125" y="3541699"/>
                  </a:lnTo>
                  <a:close/>
                </a:path>
                <a:path w="781050" h="5171440">
                  <a:moveTo>
                    <a:pt x="677125" y="3604539"/>
                  </a:moveTo>
                  <a:lnTo>
                    <a:pt x="780630" y="3539083"/>
                  </a:lnTo>
                  <a:lnTo>
                    <a:pt x="780630" y="3532835"/>
                  </a:lnTo>
                  <a:lnTo>
                    <a:pt x="677125" y="3598291"/>
                  </a:lnTo>
                  <a:lnTo>
                    <a:pt x="677125" y="3604539"/>
                  </a:lnTo>
                  <a:close/>
                </a:path>
                <a:path w="781050" h="5171440">
                  <a:moveTo>
                    <a:pt x="677125" y="3667391"/>
                  </a:moveTo>
                  <a:lnTo>
                    <a:pt x="780630" y="3601936"/>
                  </a:lnTo>
                  <a:lnTo>
                    <a:pt x="780630" y="3595674"/>
                  </a:lnTo>
                  <a:lnTo>
                    <a:pt x="677125" y="3661143"/>
                  </a:lnTo>
                  <a:lnTo>
                    <a:pt x="677125" y="3667391"/>
                  </a:lnTo>
                  <a:close/>
                </a:path>
                <a:path w="781050" h="5171440">
                  <a:moveTo>
                    <a:pt x="677125" y="3730231"/>
                  </a:moveTo>
                  <a:lnTo>
                    <a:pt x="780630" y="3664775"/>
                  </a:lnTo>
                  <a:lnTo>
                    <a:pt x="780630" y="3658527"/>
                  </a:lnTo>
                  <a:lnTo>
                    <a:pt x="677125" y="3723983"/>
                  </a:lnTo>
                  <a:lnTo>
                    <a:pt x="677125" y="3730231"/>
                  </a:lnTo>
                  <a:close/>
                </a:path>
                <a:path w="781050" h="5171440">
                  <a:moveTo>
                    <a:pt x="677125" y="3793083"/>
                  </a:moveTo>
                  <a:lnTo>
                    <a:pt x="780630" y="3727615"/>
                  </a:lnTo>
                  <a:lnTo>
                    <a:pt x="780630" y="3721366"/>
                  </a:lnTo>
                  <a:lnTo>
                    <a:pt x="677125" y="3786822"/>
                  </a:lnTo>
                  <a:lnTo>
                    <a:pt x="677125" y="3793083"/>
                  </a:lnTo>
                  <a:close/>
                </a:path>
                <a:path w="781050" h="5171440">
                  <a:moveTo>
                    <a:pt x="677125" y="3855923"/>
                  </a:moveTo>
                  <a:lnTo>
                    <a:pt x="780630" y="3790467"/>
                  </a:lnTo>
                  <a:lnTo>
                    <a:pt x="780630" y="3784206"/>
                  </a:lnTo>
                  <a:lnTo>
                    <a:pt x="677125" y="3849674"/>
                  </a:lnTo>
                  <a:lnTo>
                    <a:pt x="677125" y="3855923"/>
                  </a:lnTo>
                  <a:close/>
                </a:path>
                <a:path w="781050" h="5171440">
                  <a:moveTo>
                    <a:pt x="677125" y="3981615"/>
                  </a:moveTo>
                  <a:lnTo>
                    <a:pt x="780630" y="3916146"/>
                  </a:lnTo>
                  <a:lnTo>
                    <a:pt x="780630" y="3909898"/>
                  </a:lnTo>
                  <a:lnTo>
                    <a:pt x="677125" y="3975366"/>
                  </a:lnTo>
                  <a:lnTo>
                    <a:pt x="677125" y="3981615"/>
                  </a:lnTo>
                  <a:close/>
                </a:path>
                <a:path w="781050" h="5171440">
                  <a:moveTo>
                    <a:pt x="677125" y="4044454"/>
                  </a:moveTo>
                  <a:lnTo>
                    <a:pt x="780630" y="3978999"/>
                  </a:lnTo>
                  <a:lnTo>
                    <a:pt x="780630" y="3972750"/>
                  </a:lnTo>
                  <a:lnTo>
                    <a:pt x="677125" y="4038206"/>
                  </a:lnTo>
                  <a:lnTo>
                    <a:pt x="677125" y="4044454"/>
                  </a:lnTo>
                  <a:close/>
                </a:path>
                <a:path w="781050" h="5171440">
                  <a:moveTo>
                    <a:pt x="677125" y="4107307"/>
                  </a:moveTo>
                  <a:lnTo>
                    <a:pt x="780630" y="4041838"/>
                  </a:lnTo>
                  <a:lnTo>
                    <a:pt x="780630" y="4035590"/>
                  </a:lnTo>
                  <a:lnTo>
                    <a:pt x="677125" y="4101046"/>
                  </a:lnTo>
                  <a:lnTo>
                    <a:pt x="677125" y="4107307"/>
                  </a:lnTo>
                  <a:close/>
                </a:path>
                <a:path w="781050" h="5171440">
                  <a:moveTo>
                    <a:pt x="677125" y="4232986"/>
                  </a:moveTo>
                  <a:lnTo>
                    <a:pt x="780630" y="4167530"/>
                  </a:lnTo>
                  <a:lnTo>
                    <a:pt x="780630" y="4161282"/>
                  </a:lnTo>
                  <a:lnTo>
                    <a:pt x="677125" y="4226738"/>
                  </a:lnTo>
                  <a:lnTo>
                    <a:pt x="677125" y="4232986"/>
                  </a:lnTo>
                  <a:close/>
                </a:path>
                <a:path w="781050" h="5171440">
                  <a:moveTo>
                    <a:pt x="677125" y="4295838"/>
                  </a:moveTo>
                  <a:lnTo>
                    <a:pt x="780630" y="4230370"/>
                  </a:lnTo>
                  <a:lnTo>
                    <a:pt x="780630" y="4224121"/>
                  </a:lnTo>
                  <a:lnTo>
                    <a:pt x="677125" y="4289577"/>
                  </a:lnTo>
                  <a:lnTo>
                    <a:pt x="677125" y="4295838"/>
                  </a:lnTo>
                  <a:close/>
                </a:path>
                <a:path w="781050" h="5171440">
                  <a:moveTo>
                    <a:pt x="677125" y="4358678"/>
                  </a:moveTo>
                  <a:lnTo>
                    <a:pt x="780630" y="4293222"/>
                  </a:lnTo>
                  <a:lnTo>
                    <a:pt x="780630" y="4286974"/>
                  </a:lnTo>
                  <a:lnTo>
                    <a:pt x="677125" y="4352429"/>
                  </a:lnTo>
                  <a:lnTo>
                    <a:pt x="677125" y="4358678"/>
                  </a:lnTo>
                  <a:close/>
                </a:path>
                <a:path w="781050" h="5171440">
                  <a:moveTo>
                    <a:pt x="677125" y="4484370"/>
                  </a:moveTo>
                  <a:lnTo>
                    <a:pt x="780630" y="4418901"/>
                  </a:lnTo>
                  <a:lnTo>
                    <a:pt x="780630" y="4412653"/>
                  </a:lnTo>
                  <a:lnTo>
                    <a:pt x="677125" y="4478121"/>
                  </a:lnTo>
                  <a:lnTo>
                    <a:pt x="677125" y="4484370"/>
                  </a:lnTo>
                  <a:close/>
                </a:path>
                <a:path w="781050" h="5171440">
                  <a:moveTo>
                    <a:pt x="677125" y="4547209"/>
                  </a:moveTo>
                  <a:lnTo>
                    <a:pt x="780630" y="4481754"/>
                  </a:lnTo>
                  <a:lnTo>
                    <a:pt x="780630" y="4475505"/>
                  </a:lnTo>
                  <a:lnTo>
                    <a:pt x="677125" y="4540961"/>
                  </a:lnTo>
                  <a:lnTo>
                    <a:pt x="677125" y="4547209"/>
                  </a:lnTo>
                  <a:close/>
                </a:path>
                <a:path w="781050" h="5171440">
                  <a:moveTo>
                    <a:pt x="677125" y="4610062"/>
                  </a:moveTo>
                  <a:lnTo>
                    <a:pt x="780630" y="4544593"/>
                  </a:lnTo>
                  <a:lnTo>
                    <a:pt x="780630" y="4538345"/>
                  </a:lnTo>
                  <a:lnTo>
                    <a:pt x="677125" y="4603801"/>
                  </a:lnTo>
                  <a:lnTo>
                    <a:pt x="677125" y="4610062"/>
                  </a:lnTo>
                  <a:close/>
                </a:path>
                <a:path w="781050" h="5171440">
                  <a:moveTo>
                    <a:pt x="677125" y="4735741"/>
                  </a:moveTo>
                  <a:lnTo>
                    <a:pt x="780630" y="4670285"/>
                  </a:lnTo>
                  <a:lnTo>
                    <a:pt x="780630" y="4664037"/>
                  </a:lnTo>
                  <a:lnTo>
                    <a:pt x="677125" y="4729492"/>
                  </a:lnTo>
                  <a:lnTo>
                    <a:pt x="677125" y="4735741"/>
                  </a:lnTo>
                  <a:close/>
                </a:path>
                <a:path w="781050" h="5171440">
                  <a:moveTo>
                    <a:pt x="677125" y="4798593"/>
                  </a:moveTo>
                  <a:lnTo>
                    <a:pt x="780630" y="4733125"/>
                  </a:lnTo>
                  <a:lnTo>
                    <a:pt x="780630" y="4726876"/>
                  </a:lnTo>
                  <a:lnTo>
                    <a:pt x="677125" y="4792345"/>
                  </a:lnTo>
                  <a:lnTo>
                    <a:pt x="677125" y="4798593"/>
                  </a:lnTo>
                  <a:close/>
                </a:path>
                <a:path w="781050" h="5171440">
                  <a:moveTo>
                    <a:pt x="677125" y="4861433"/>
                  </a:moveTo>
                  <a:lnTo>
                    <a:pt x="780630" y="4795977"/>
                  </a:lnTo>
                  <a:lnTo>
                    <a:pt x="780630" y="4789716"/>
                  </a:lnTo>
                  <a:lnTo>
                    <a:pt x="677125" y="4855184"/>
                  </a:lnTo>
                  <a:lnTo>
                    <a:pt x="677125" y="4861433"/>
                  </a:lnTo>
                  <a:close/>
                </a:path>
                <a:path w="781050" h="5171440">
                  <a:moveTo>
                    <a:pt x="677125" y="4987125"/>
                  </a:moveTo>
                  <a:lnTo>
                    <a:pt x="780630" y="4921656"/>
                  </a:lnTo>
                  <a:lnTo>
                    <a:pt x="780630" y="4915408"/>
                  </a:lnTo>
                  <a:lnTo>
                    <a:pt x="677125" y="4980876"/>
                  </a:lnTo>
                  <a:lnTo>
                    <a:pt x="677125" y="4987125"/>
                  </a:lnTo>
                  <a:close/>
                </a:path>
                <a:path w="781050" h="5171440">
                  <a:moveTo>
                    <a:pt x="677125" y="5049964"/>
                  </a:moveTo>
                  <a:lnTo>
                    <a:pt x="780630" y="4984508"/>
                  </a:lnTo>
                  <a:lnTo>
                    <a:pt x="780630" y="4978260"/>
                  </a:lnTo>
                  <a:lnTo>
                    <a:pt x="677125" y="5043716"/>
                  </a:lnTo>
                  <a:lnTo>
                    <a:pt x="677125" y="5049964"/>
                  </a:lnTo>
                  <a:close/>
                </a:path>
                <a:path w="781050" h="5171440">
                  <a:moveTo>
                    <a:pt x="0" y="5163985"/>
                  </a:moveTo>
                  <a:lnTo>
                    <a:pt x="145376" y="5072050"/>
                  </a:lnTo>
                  <a:lnTo>
                    <a:pt x="135496" y="5072050"/>
                  </a:lnTo>
                  <a:lnTo>
                    <a:pt x="2514" y="5156149"/>
                  </a:lnTo>
                  <a:lnTo>
                    <a:pt x="0" y="5163985"/>
                  </a:lnTo>
                  <a:close/>
                </a:path>
                <a:path w="781050" h="5171440">
                  <a:moveTo>
                    <a:pt x="87655" y="5171402"/>
                  </a:moveTo>
                  <a:lnTo>
                    <a:pt x="244741" y="5072050"/>
                  </a:lnTo>
                  <a:lnTo>
                    <a:pt x="234861" y="5072050"/>
                  </a:lnTo>
                  <a:lnTo>
                    <a:pt x="77762" y="5171402"/>
                  </a:lnTo>
                  <a:lnTo>
                    <a:pt x="87655" y="5171402"/>
                  </a:lnTo>
                  <a:close/>
                </a:path>
                <a:path w="781050" h="5171440">
                  <a:moveTo>
                    <a:pt x="187020" y="5171402"/>
                  </a:moveTo>
                  <a:lnTo>
                    <a:pt x="344119" y="5072050"/>
                  </a:lnTo>
                  <a:lnTo>
                    <a:pt x="334225" y="5072050"/>
                  </a:lnTo>
                  <a:lnTo>
                    <a:pt x="177139" y="5171402"/>
                  </a:lnTo>
                  <a:lnTo>
                    <a:pt x="187020" y="5171402"/>
                  </a:lnTo>
                  <a:close/>
                </a:path>
                <a:path w="781050" h="5171440">
                  <a:moveTo>
                    <a:pt x="385762" y="5171402"/>
                  </a:moveTo>
                  <a:lnTo>
                    <a:pt x="542848" y="5072050"/>
                  </a:lnTo>
                  <a:lnTo>
                    <a:pt x="532968" y="5072050"/>
                  </a:lnTo>
                  <a:lnTo>
                    <a:pt x="375869" y="5171402"/>
                  </a:lnTo>
                  <a:lnTo>
                    <a:pt x="385762" y="5171402"/>
                  </a:lnTo>
                  <a:close/>
                </a:path>
                <a:path w="781050" h="5171440">
                  <a:moveTo>
                    <a:pt x="485127" y="5171402"/>
                  </a:moveTo>
                  <a:lnTo>
                    <a:pt x="642226" y="5072050"/>
                  </a:lnTo>
                  <a:lnTo>
                    <a:pt x="632333" y="5072050"/>
                  </a:lnTo>
                  <a:lnTo>
                    <a:pt x="475246" y="5171402"/>
                  </a:lnTo>
                  <a:lnTo>
                    <a:pt x="485127" y="5171402"/>
                  </a:lnTo>
                  <a:close/>
                </a:path>
                <a:path w="781050" h="5171440">
                  <a:moveTo>
                    <a:pt x="584492" y="5171402"/>
                  </a:moveTo>
                  <a:lnTo>
                    <a:pt x="780630" y="5047348"/>
                  </a:lnTo>
                  <a:lnTo>
                    <a:pt x="780630" y="5041100"/>
                  </a:lnTo>
                  <a:lnTo>
                    <a:pt x="574611" y="5171402"/>
                  </a:lnTo>
                  <a:lnTo>
                    <a:pt x="584492" y="5171402"/>
                  </a:lnTo>
                  <a:close/>
                </a:path>
                <a:path w="781050" h="5171440">
                  <a:moveTo>
                    <a:pt x="780630" y="5171402"/>
                  </a:moveTo>
                  <a:lnTo>
                    <a:pt x="780630" y="5166792"/>
                  </a:lnTo>
                  <a:lnTo>
                    <a:pt x="773353" y="5171402"/>
                  </a:lnTo>
                  <a:lnTo>
                    <a:pt x="780630" y="5171402"/>
                  </a:lnTo>
                  <a:close/>
                </a:path>
              </a:pathLst>
            </a:custGeom>
            <a:solidFill>
              <a:srgbClr val="996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819607" y="3247834"/>
              <a:ext cx="755650" cy="5032375"/>
            </a:xfrm>
            <a:custGeom>
              <a:avLst/>
              <a:gdLst/>
              <a:ahLst/>
              <a:cxnLst/>
              <a:rect l="l" t="t" r="r" b="b"/>
              <a:pathLst>
                <a:path w="755650" h="5032375">
                  <a:moveTo>
                    <a:pt x="651878" y="71704"/>
                  </a:moveTo>
                  <a:lnTo>
                    <a:pt x="755383" y="6248"/>
                  </a:lnTo>
                  <a:lnTo>
                    <a:pt x="755383" y="0"/>
                  </a:lnTo>
                  <a:lnTo>
                    <a:pt x="651878" y="65455"/>
                  </a:lnTo>
                  <a:lnTo>
                    <a:pt x="651878" y="71704"/>
                  </a:lnTo>
                  <a:close/>
                </a:path>
                <a:path w="755650" h="5032375">
                  <a:moveTo>
                    <a:pt x="651878" y="323088"/>
                  </a:moveTo>
                  <a:lnTo>
                    <a:pt x="755383" y="257619"/>
                  </a:lnTo>
                  <a:lnTo>
                    <a:pt x="755383" y="251371"/>
                  </a:lnTo>
                  <a:lnTo>
                    <a:pt x="651878" y="316839"/>
                  </a:lnTo>
                  <a:lnTo>
                    <a:pt x="651878" y="323088"/>
                  </a:lnTo>
                  <a:close/>
                </a:path>
                <a:path w="755650" h="5032375">
                  <a:moveTo>
                    <a:pt x="651878" y="762990"/>
                  </a:moveTo>
                  <a:lnTo>
                    <a:pt x="755383" y="697534"/>
                  </a:lnTo>
                  <a:lnTo>
                    <a:pt x="755383" y="691286"/>
                  </a:lnTo>
                  <a:lnTo>
                    <a:pt x="651878" y="756742"/>
                  </a:lnTo>
                  <a:lnTo>
                    <a:pt x="651878" y="762990"/>
                  </a:lnTo>
                  <a:close/>
                </a:path>
                <a:path w="755650" h="5032375">
                  <a:moveTo>
                    <a:pt x="651878" y="825842"/>
                  </a:moveTo>
                  <a:lnTo>
                    <a:pt x="755383" y="760387"/>
                  </a:lnTo>
                  <a:lnTo>
                    <a:pt x="755383" y="754126"/>
                  </a:lnTo>
                  <a:lnTo>
                    <a:pt x="651878" y="819594"/>
                  </a:lnTo>
                  <a:lnTo>
                    <a:pt x="651878" y="825842"/>
                  </a:lnTo>
                  <a:close/>
                </a:path>
                <a:path w="755650" h="5032375">
                  <a:moveTo>
                    <a:pt x="651878" y="1265758"/>
                  </a:moveTo>
                  <a:lnTo>
                    <a:pt x="755383" y="1200289"/>
                  </a:lnTo>
                  <a:lnTo>
                    <a:pt x="755383" y="1194041"/>
                  </a:lnTo>
                  <a:lnTo>
                    <a:pt x="651878" y="1259497"/>
                  </a:lnTo>
                  <a:lnTo>
                    <a:pt x="651878" y="1265758"/>
                  </a:lnTo>
                  <a:close/>
                </a:path>
                <a:path w="755650" h="5032375">
                  <a:moveTo>
                    <a:pt x="651878" y="1328597"/>
                  </a:moveTo>
                  <a:lnTo>
                    <a:pt x="755383" y="1263129"/>
                  </a:lnTo>
                  <a:lnTo>
                    <a:pt x="755383" y="1256880"/>
                  </a:lnTo>
                  <a:lnTo>
                    <a:pt x="651878" y="1322349"/>
                  </a:lnTo>
                  <a:lnTo>
                    <a:pt x="651878" y="1328597"/>
                  </a:lnTo>
                  <a:close/>
                </a:path>
                <a:path w="755650" h="5032375">
                  <a:moveTo>
                    <a:pt x="651878" y="1768500"/>
                  </a:moveTo>
                  <a:lnTo>
                    <a:pt x="755383" y="1703044"/>
                  </a:lnTo>
                  <a:lnTo>
                    <a:pt x="755383" y="1696796"/>
                  </a:lnTo>
                  <a:lnTo>
                    <a:pt x="651878" y="1762252"/>
                  </a:lnTo>
                  <a:lnTo>
                    <a:pt x="651878" y="1768500"/>
                  </a:lnTo>
                  <a:close/>
                </a:path>
                <a:path w="755650" h="5032375">
                  <a:moveTo>
                    <a:pt x="651878" y="1831352"/>
                  </a:moveTo>
                  <a:lnTo>
                    <a:pt x="755383" y="1765884"/>
                  </a:lnTo>
                  <a:lnTo>
                    <a:pt x="755383" y="1759635"/>
                  </a:lnTo>
                  <a:lnTo>
                    <a:pt x="651878" y="1825104"/>
                  </a:lnTo>
                  <a:lnTo>
                    <a:pt x="651878" y="1831352"/>
                  </a:lnTo>
                  <a:close/>
                </a:path>
                <a:path w="755650" h="5032375">
                  <a:moveTo>
                    <a:pt x="651878" y="2271255"/>
                  </a:moveTo>
                  <a:lnTo>
                    <a:pt x="755383" y="2205799"/>
                  </a:lnTo>
                  <a:lnTo>
                    <a:pt x="755383" y="2199551"/>
                  </a:lnTo>
                  <a:lnTo>
                    <a:pt x="651878" y="2265007"/>
                  </a:lnTo>
                  <a:lnTo>
                    <a:pt x="651878" y="2271255"/>
                  </a:lnTo>
                  <a:close/>
                </a:path>
                <a:path w="755650" h="5032375">
                  <a:moveTo>
                    <a:pt x="651878" y="2334107"/>
                  </a:moveTo>
                  <a:lnTo>
                    <a:pt x="755383" y="2268651"/>
                  </a:lnTo>
                  <a:lnTo>
                    <a:pt x="755383" y="2262390"/>
                  </a:lnTo>
                  <a:lnTo>
                    <a:pt x="651878" y="2327859"/>
                  </a:lnTo>
                  <a:lnTo>
                    <a:pt x="651878" y="2334107"/>
                  </a:lnTo>
                  <a:close/>
                </a:path>
                <a:path w="755650" h="5032375">
                  <a:moveTo>
                    <a:pt x="651878" y="2774010"/>
                  </a:moveTo>
                  <a:lnTo>
                    <a:pt x="755383" y="2708554"/>
                  </a:lnTo>
                  <a:lnTo>
                    <a:pt x="755383" y="2702306"/>
                  </a:lnTo>
                  <a:lnTo>
                    <a:pt x="651878" y="2767761"/>
                  </a:lnTo>
                  <a:lnTo>
                    <a:pt x="651878" y="2774010"/>
                  </a:lnTo>
                  <a:close/>
                </a:path>
                <a:path w="755650" h="5032375">
                  <a:moveTo>
                    <a:pt x="651878" y="2836862"/>
                  </a:moveTo>
                  <a:lnTo>
                    <a:pt x="755383" y="2771394"/>
                  </a:lnTo>
                  <a:lnTo>
                    <a:pt x="755383" y="2765145"/>
                  </a:lnTo>
                  <a:lnTo>
                    <a:pt x="651878" y="2830614"/>
                  </a:lnTo>
                  <a:lnTo>
                    <a:pt x="651878" y="2836862"/>
                  </a:lnTo>
                  <a:close/>
                </a:path>
                <a:path w="755650" h="5032375">
                  <a:moveTo>
                    <a:pt x="651878" y="3276765"/>
                  </a:moveTo>
                  <a:lnTo>
                    <a:pt x="755383" y="3211309"/>
                  </a:lnTo>
                  <a:lnTo>
                    <a:pt x="755383" y="3205061"/>
                  </a:lnTo>
                  <a:lnTo>
                    <a:pt x="651878" y="3270516"/>
                  </a:lnTo>
                  <a:lnTo>
                    <a:pt x="651878" y="3276765"/>
                  </a:lnTo>
                  <a:close/>
                </a:path>
                <a:path w="755650" h="5032375">
                  <a:moveTo>
                    <a:pt x="651878" y="3779520"/>
                  </a:moveTo>
                  <a:lnTo>
                    <a:pt x="755383" y="3714064"/>
                  </a:lnTo>
                  <a:lnTo>
                    <a:pt x="755383" y="3707815"/>
                  </a:lnTo>
                  <a:lnTo>
                    <a:pt x="651878" y="3773271"/>
                  </a:lnTo>
                  <a:lnTo>
                    <a:pt x="651878" y="3779520"/>
                  </a:lnTo>
                  <a:close/>
                </a:path>
                <a:path w="755650" h="5032375">
                  <a:moveTo>
                    <a:pt x="651878" y="4030903"/>
                  </a:moveTo>
                  <a:lnTo>
                    <a:pt x="755383" y="3965448"/>
                  </a:lnTo>
                  <a:lnTo>
                    <a:pt x="755383" y="3959187"/>
                  </a:lnTo>
                  <a:lnTo>
                    <a:pt x="651878" y="4024655"/>
                  </a:lnTo>
                  <a:lnTo>
                    <a:pt x="651878" y="4030903"/>
                  </a:lnTo>
                  <a:close/>
                </a:path>
                <a:path w="755650" h="5032375">
                  <a:moveTo>
                    <a:pt x="651878" y="4282275"/>
                  </a:moveTo>
                  <a:lnTo>
                    <a:pt x="755383" y="4216819"/>
                  </a:lnTo>
                  <a:lnTo>
                    <a:pt x="755383" y="4210570"/>
                  </a:lnTo>
                  <a:lnTo>
                    <a:pt x="651878" y="4276026"/>
                  </a:lnTo>
                  <a:lnTo>
                    <a:pt x="651878" y="4282275"/>
                  </a:lnTo>
                  <a:close/>
                </a:path>
                <a:path w="755650" h="5032375">
                  <a:moveTo>
                    <a:pt x="651878" y="4533658"/>
                  </a:moveTo>
                  <a:lnTo>
                    <a:pt x="755383" y="4468190"/>
                  </a:lnTo>
                  <a:lnTo>
                    <a:pt x="755383" y="4461942"/>
                  </a:lnTo>
                  <a:lnTo>
                    <a:pt x="651878" y="4527410"/>
                  </a:lnTo>
                  <a:lnTo>
                    <a:pt x="651878" y="4533658"/>
                  </a:lnTo>
                  <a:close/>
                </a:path>
                <a:path w="755650" h="5032375">
                  <a:moveTo>
                    <a:pt x="651878" y="4785030"/>
                  </a:moveTo>
                  <a:lnTo>
                    <a:pt x="755383" y="4719574"/>
                  </a:lnTo>
                  <a:lnTo>
                    <a:pt x="755383" y="4713325"/>
                  </a:lnTo>
                  <a:lnTo>
                    <a:pt x="651878" y="4778781"/>
                  </a:lnTo>
                  <a:lnTo>
                    <a:pt x="651878" y="4785030"/>
                  </a:lnTo>
                  <a:close/>
                </a:path>
                <a:path w="755650" h="5032375">
                  <a:moveTo>
                    <a:pt x="0" y="4945926"/>
                  </a:moveTo>
                  <a:lnTo>
                    <a:pt x="20764" y="4932807"/>
                  </a:lnTo>
                  <a:lnTo>
                    <a:pt x="10871" y="4932807"/>
                  </a:lnTo>
                  <a:lnTo>
                    <a:pt x="2514" y="4938090"/>
                  </a:lnTo>
                  <a:lnTo>
                    <a:pt x="0" y="4945926"/>
                  </a:lnTo>
                  <a:close/>
                </a:path>
                <a:path w="755650" h="5032375">
                  <a:moveTo>
                    <a:pt x="261137" y="5032159"/>
                  </a:moveTo>
                  <a:lnTo>
                    <a:pt x="418236" y="4932807"/>
                  </a:lnTo>
                  <a:lnTo>
                    <a:pt x="408355" y="4932807"/>
                  </a:lnTo>
                  <a:lnTo>
                    <a:pt x="251256" y="5032159"/>
                  </a:lnTo>
                  <a:lnTo>
                    <a:pt x="261137" y="5032159"/>
                  </a:lnTo>
                  <a:close/>
                </a:path>
                <a:path w="755650" h="5032375">
                  <a:moveTo>
                    <a:pt x="658609" y="5032159"/>
                  </a:moveTo>
                  <a:lnTo>
                    <a:pt x="755383" y="4970958"/>
                  </a:lnTo>
                  <a:lnTo>
                    <a:pt x="755383" y="4964696"/>
                  </a:lnTo>
                  <a:lnTo>
                    <a:pt x="648728" y="5032159"/>
                  </a:lnTo>
                  <a:lnTo>
                    <a:pt x="658609" y="5032159"/>
                  </a:lnTo>
                  <a:close/>
                </a:path>
              </a:pathLst>
            </a:custGeom>
            <a:solidFill>
              <a:srgbClr val="996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2" name="object 20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3568" y="843500"/>
            <a:ext cx="72804" cy="142294"/>
          </a:xfrm>
          <a:prstGeom prst="rect">
            <a:avLst/>
          </a:prstGeom>
        </p:spPr>
      </p:pic>
      <p:pic>
        <p:nvPicPr>
          <p:cNvPr id="203" name="object 20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5536" y="843500"/>
            <a:ext cx="72804" cy="142294"/>
          </a:xfrm>
          <a:prstGeom prst="rect">
            <a:avLst/>
          </a:prstGeom>
        </p:spPr>
      </p:pic>
      <p:pic>
        <p:nvPicPr>
          <p:cNvPr id="204" name="object 20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82006" y="5927125"/>
            <a:ext cx="106009" cy="135476"/>
          </a:xfrm>
          <a:prstGeom prst="rect">
            <a:avLst/>
          </a:prstGeom>
        </p:spPr>
      </p:pic>
      <p:sp>
        <p:nvSpPr>
          <p:cNvPr id="205" name="文字方塊 204"/>
          <p:cNvSpPr txBox="1"/>
          <p:nvPr/>
        </p:nvSpPr>
        <p:spPr>
          <a:xfrm>
            <a:off x="3275856" y="4447456"/>
            <a:ext cx="1920526" cy="19319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41000"/>
              </a:lnSpc>
            </a:pP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界各地的留學生們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互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動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這一年的留學經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驗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讓我</a:t>
            </a:r>
            <a:r>
              <a:rPr lang="zh-TW" altLang="en-US" sz="1200" spc="-1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日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後在求職過程中發揮日語會話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的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能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力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對於文化差異的覺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察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-1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也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讓我在思考事物上更加多元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化</a:t>
            </a:r>
            <a:r>
              <a:rPr lang="zh-TW" altLang="en-US" sz="1200" spc="-52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不會一意孤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行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而是能多聽身</a:t>
            </a:r>
            <a:r>
              <a:rPr lang="zh-TW" altLang="en-US" sz="1200" spc="-9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邊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的各種意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見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加以統合後做出</a:t>
            </a:r>
            <a:r>
              <a:rPr lang="zh-TW" altLang="en-US" sz="1200" spc="-9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判斷。</a:t>
            </a:r>
            <a:endPara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>
              <a:lnSpc>
                <a:spcPct val="141000"/>
              </a:lnSpc>
            </a:pPr>
            <a:endPara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>
              <a:lnSpc>
                <a:spcPct val="141000"/>
              </a:lnSpc>
            </a:pP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38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19880" y="6686043"/>
            <a:ext cx="305649" cy="168312"/>
            <a:chOff x="6611404" y="9131401"/>
            <a:chExt cx="457200" cy="229870"/>
          </a:xfrm>
        </p:grpSpPr>
        <p:sp>
          <p:nvSpPr>
            <p:cNvPr id="3" name="object 3"/>
            <p:cNvSpPr/>
            <p:nvPr/>
          </p:nvSpPr>
          <p:spPr>
            <a:xfrm>
              <a:off x="6611404" y="936000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40004" y="9131401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25602" y="9245701"/>
              <a:ext cx="228600" cy="114300"/>
            </a:xfrm>
            <a:custGeom>
              <a:avLst/>
              <a:gdLst/>
              <a:ahLst/>
              <a:cxnLst/>
              <a:rect l="l" t="t" r="r" b="b"/>
              <a:pathLst>
                <a:path w="228600" h="114300">
                  <a:moveTo>
                    <a:pt x="228600" y="114300"/>
                  </a:moveTo>
                  <a:lnTo>
                    <a:pt x="219613" y="69823"/>
                  </a:lnTo>
                  <a:lnTo>
                    <a:pt x="195110" y="33489"/>
                  </a:lnTo>
                  <a:lnTo>
                    <a:pt x="158776" y="8986"/>
                  </a:lnTo>
                  <a:lnTo>
                    <a:pt x="114299" y="0"/>
                  </a:lnTo>
                  <a:lnTo>
                    <a:pt x="69823" y="8986"/>
                  </a:lnTo>
                  <a:lnTo>
                    <a:pt x="33489" y="33489"/>
                  </a:lnTo>
                  <a:lnTo>
                    <a:pt x="8986" y="69823"/>
                  </a:lnTo>
                  <a:lnTo>
                    <a:pt x="0" y="1143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596715" y="6283636"/>
            <a:ext cx="269304" cy="104149"/>
          </a:xfrm>
          <a:prstGeom prst="rect">
            <a:avLst/>
          </a:prstGeom>
        </p:spPr>
        <p:txBody>
          <a:bodyPr vert="vert" wrap="square" lIns="0" tIns="58646" rIns="0" bIns="0" rtlCol="0">
            <a:spAutoFit/>
          </a:bodyPr>
          <a:lstStyle/>
          <a:p>
            <a:pPr>
              <a:lnSpc>
                <a:spcPts val="694"/>
              </a:lnSpc>
              <a:spcBef>
                <a:spcPts val="462"/>
              </a:spcBef>
            </a:pPr>
            <a:r>
              <a:rPr sz="700" spc="-3" dirty="0">
                <a:solidFill>
                  <a:srgbClr val="FFFFFF"/>
                </a:solidFill>
                <a:latin typeface="Arial MT"/>
                <a:cs typeface="Arial MT"/>
              </a:rPr>
              <a:t>044</a:t>
            </a:r>
            <a:endParaRPr sz="700">
              <a:latin typeface="Arial MT"/>
              <a:cs typeface="Aria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658051" y="0"/>
            <a:ext cx="1490464" cy="6857535"/>
            <a:chOff x="11455168" y="0"/>
            <a:chExt cx="2229485" cy="9365615"/>
          </a:xfrm>
        </p:grpSpPr>
        <p:sp>
          <p:nvSpPr>
            <p:cNvPr id="11" name="object 11"/>
            <p:cNvSpPr/>
            <p:nvPr/>
          </p:nvSpPr>
          <p:spPr>
            <a:xfrm>
              <a:off x="11460361" y="1"/>
              <a:ext cx="2040255" cy="9360535"/>
            </a:xfrm>
            <a:custGeom>
              <a:avLst/>
              <a:gdLst/>
              <a:ahLst/>
              <a:cxnLst/>
              <a:rect l="l" t="t" r="r" b="b"/>
              <a:pathLst>
                <a:path w="2040255" h="9360535">
                  <a:moveTo>
                    <a:pt x="0" y="0"/>
                  </a:moveTo>
                  <a:lnTo>
                    <a:pt x="0" y="9359999"/>
                  </a:lnTo>
                  <a:lnTo>
                    <a:pt x="2039644" y="9359999"/>
                  </a:lnTo>
                  <a:lnTo>
                    <a:pt x="20396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EC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461986" y="211611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019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461572" y="1164354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433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461157" y="2117097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847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460743" y="3069841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262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460328" y="4022583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67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459913" y="4975327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40091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459499" y="5928070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50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459085" y="6880813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0920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458670" y="7833557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335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458256" y="8786299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749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461848" y="529193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157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461434" y="1481936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571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461019" y="2434679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986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460605" y="3387422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400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460190" y="4340165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815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459776" y="5292907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40229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459361" y="6245651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643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458946" y="7198394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058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458532" y="8151137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473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1458117" y="9103879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887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461710" y="846774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295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461295" y="1799515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709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460881" y="2752259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124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460466" y="3705002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538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460052" y="4657746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953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459637" y="5610489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367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459223" y="6563231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782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458809" y="7515975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19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1458394" y="8468718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611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461940" y="317471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064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1461526" y="1270215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479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1461111" y="2222959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894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460696" y="3175702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308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1460282" y="4128444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723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1459868" y="5081187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40137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1459453" y="6033929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551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459038" y="6986674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096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458624" y="7939416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381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1458210" y="8892159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795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461802" y="635052"/>
              <a:ext cx="2038350" cy="0"/>
            </a:xfrm>
            <a:custGeom>
              <a:avLst/>
              <a:gdLst/>
              <a:ahLst/>
              <a:cxnLst/>
              <a:rect l="l" t="t" r="r" b="b"/>
              <a:pathLst>
                <a:path w="2038350">
                  <a:moveTo>
                    <a:pt x="2038203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461387" y="1587795"/>
              <a:ext cx="2038985" cy="0"/>
            </a:xfrm>
            <a:custGeom>
              <a:avLst/>
              <a:gdLst/>
              <a:ahLst/>
              <a:cxnLst/>
              <a:rect l="l" t="t" r="r" b="b"/>
              <a:pathLst>
                <a:path w="2038984">
                  <a:moveTo>
                    <a:pt x="2038617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1460973" y="2540539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031" y="0"/>
                  </a:moveTo>
                  <a:lnTo>
                    <a:pt x="0" y="0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460558" y="3493281"/>
              <a:ext cx="2039620" cy="0"/>
            </a:xfrm>
            <a:custGeom>
              <a:avLst/>
              <a:gdLst/>
              <a:ahLst/>
              <a:cxnLst/>
              <a:rect l="l" t="t" r="r" b="b"/>
              <a:pathLst>
                <a:path w="2039619">
                  <a:moveTo>
                    <a:pt x="2039446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1460144" y="4446026"/>
              <a:ext cx="2040255" cy="0"/>
            </a:xfrm>
            <a:custGeom>
              <a:avLst/>
              <a:gdLst/>
              <a:ahLst/>
              <a:cxnLst/>
              <a:rect l="l" t="t" r="r" b="b"/>
              <a:pathLst>
                <a:path w="2040255">
                  <a:moveTo>
                    <a:pt x="2039861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1459730" y="5398768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275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1459315" y="6351511"/>
              <a:ext cx="2040889" cy="0"/>
            </a:xfrm>
            <a:custGeom>
              <a:avLst/>
              <a:gdLst/>
              <a:ahLst/>
              <a:cxnLst/>
              <a:rect l="l" t="t" r="r" b="b"/>
              <a:pathLst>
                <a:path w="2040890">
                  <a:moveTo>
                    <a:pt x="2040689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1458901" y="7304254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104" y="0"/>
                  </a:moveTo>
                  <a:lnTo>
                    <a:pt x="0" y="0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1458486" y="8256998"/>
              <a:ext cx="2041525" cy="0"/>
            </a:xfrm>
            <a:custGeom>
              <a:avLst/>
              <a:gdLst/>
              <a:ahLst/>
              <a:cxnLst/>
              <a:rect l="l" t="t" r="r" b="b"/>
              <a:pathLst>
                <a:path w="2041525">
                  <a:moveTo>
                    <a:pt x="2041519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1458071" y="9209740"/>
              <a:ext cx="2042160" cy="0"/>
            </a:xfrm>
            <a:custGeom>
              <a:avLst/>
              <a:gdLst/>
              <a:ahLst/>
              <a:cxnLst/>
              <a:rect l="l" t="t" r="r" b="b"/>
              <a:pathLst>
                <a:path w="2042159">
                  <a:moveTo>
                    <a:pt x="2041933" y="0"/>
                  </a:moveTo>
                  <a:lnTo>
                    <a:pt x="0" y="0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824372" y="1"/>
              <a:ext cx="855980" cy="635"/>
            </a:xfrm>
            <a:custGeom>
              <a:avLst/>
              <a:gdLst/>
              <a:ahLst/>
              <a:cxnLst/>
              <a:rect l="l" t="t" r="r" b="b"/>
              <a:pathLst>
                <a:path w="855980" h="635">
                  <a:moveTo>
                    <a:pt x="0" y="0"/>
                  </a:moveTo>
                  <a:lnTo>
                    <a:pt x="855628" y="373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461664" y="949800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5">
                  <a:moveTo>
                    <a:pt x="2038341" y="2833"/>
                  </a:moveTo>
                  <a:lnTo>
                    <a:pt x="0" y="2833"/>
                  </a:lnTo>
                </a:path>
                <a:path w="2219959" h="5715">
                  <a:moveTo>
                    <a:pt x="2219510" y="0"/>
                  </a:moveTo>
                  <a:lnTo>
                    <a:pt x="221951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1461250" y="1902543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4">
                  <a:moveTo>
                    <a:pt x="2038755" y="2833"/>
                  </a:moveTo>
                  <a:lnTo>
                    <a:pt x="0" y="2833"/>
                  </a:lnTo>
                </a:path>
                <a:path w="2219959" h="5714">
                  <a:moveTo>
                    <a:pt x="2219925" y="0"/>
                  </a:moveTo>
                  <a:lnTo>
                    <a:pt x="2219925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1460835" y="2855287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9170" y="2833"/>
                  </a:moveTo>
                  <a:lnTo>
                    <a:pt x="0" y="2833"/>
                  </a:lnTo>
                </a:path>
                <a:path w="2220594" h="5714">
                  <a:moveTo>
                    <a:pt x="2220339" y="0"/>
                  </a:moveTo>
                  <a:lnTo>
                    <a:pt x="2220339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1460420" y="3808029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584" y="2833"/>
                  </a:moveTo>
                  <a:lnTo>
                    <a:pt x="0" y="2833"/>
                  </a:lnTo>
                </a:path>
                <a:path w="2221230" h="5714">
                  <a:moveTo>
                    <a:pt x="2220754" y="0"/>
                  </a:moveTo>
                  <a:lnTo>
                    <a:pt x="2220754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1460006" y="4760773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999" y="2833"/>
                  </a:moveTo>
                  <a:lnTo>
                    <a:pt x="0" y="2833"/>
                  </a:lnTo>
                </a:path>
                <a:path w="2221230" h="5714">
                  <a:moveTo>
                    <a:pt x="2221168" y="0"/>
                  </a:moveTo>
                  <a:lnTo>
                    <a:pt x="2221168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1459591" y="5713516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413" y="2833"/>
                  </a:moveTo>
                  <a:lnTo>
                    <a:pt x="0" y="2833"/>
                  </a:lnTo>
                </a:path>
                <a:path w="2221865" h="5714">
                  <a:moveTo>
                    <a:pt x="2221583" y="0"/>
                  </a:moveTo>
                  <a:lnTo>
                    <a:pt x="2221583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1459177" y="6666258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0828" y="2833"/>
                  </a:moveTo>
                  <a:lnTo>
                    <a:pt x="0" y="2833"/>
                  </a:lnTo>
                </a:path>
                <a:path w="2222500" h="5715">
                  <a:moveTo>
                    <a:pt x="2221997" y="0"/>
                  </a:moveTo>
                  <a:lnTo>
                    <a:pt x="2221997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1458762" y="7619001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1242" y="2833"/>
                  </a:moveTo>
                  <a:lnTo>
                    <a:pt x="0" y="2833"/>
                  </a:lnTo>
                </a:path>
                <a:path w="2222500" h="5715">
                  <a:moveTo>
                    <a:pt x="2222412" y="0"/>
                  </a:moveTo>
                  <a:lnTo>
                    <a:pt x="2222412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1458348" y="8571744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657" y="2834"/>
                  </a:moveTo>
                  <a:lnTo>
                    <a:pt x="0" y="2834"/>
                  </a:lnTo>
                </a:path>
                <a:path w="2223134" h="5715">
                  <a:moveTo>
                    <a:pt x="2222826" y="0"/>
                  </a:moveTo>
                  <a:lnTo>
                    <a:pt x="2222826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1461894" y="420499"/>
              <a:ext cx="2219325" cy="5715"/>
            </a:xfrm>
            <a:custGeom>
              <a:avLst/>
              <a:gdLst/>
              <a:ahLst/>
              <a:cxnLst/>
              <a:rect l="l" t="t" r="r" b="b"/>
              <a:pathLst>
                <a:path w="2219325" h="5715">
                  <a:moveTo>
                    <a:pt x="2038111" y="2833"/>
                  </a:moveTo>
                  <a:lnTo>
                    <a:pt x="0" y="2833"/>
                  </a:lnTo>
                </a:path>
                <a:path w="2219325" h="5715">
                  <a:moveTo>
                    <a:pt x="2219280" y="0"/>
                  </a:moveTo>
                  <a:lnTo>
                    <a:pt x="221928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1461480" y="1373241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5">
                  <a:moveTo>
                    <a:pt x="2038525" y="2833"/>
                  </a:moveTo>
                  <a:lnTo>
                    <a:pt x="0" y="2833"/>
                  </a:lnTo>
                </a:path>
                <a:path w="2219959" h="5715">
                  <a:moveTo>
                    <a:pt x="2219694" y="0"/>
                  </a:moveTo>
                  <a:lnTo>
                    <a:pt x="2219694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1461065" y="2325985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8940" y="2833"/>
                  </a:moveTo>
                  <a:lnTo>
                    <a:pt x="0" y="2833"/>
                  </a:lnTo>
                </a:path>
                <a:path w="2220594" h="5714">
                  <a:moveTo>
                    <a:pt x="2220109" y="0"/>
                  </a:moveTo>
                  <a:lnTo>
                    <a:pt x="2220109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1460651" y="3278728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9354" y="2833"/>
                  </a:moveTo>
                  <a:lnTo>
                    <a:pt x="0" y="2833"/>
                  </a:lnTo>
                </a:path>
                <a:path w="2220594" h="5714">
                  <a:moveTo>
                    <a:pt x="2220523" y="0"/>
                  </a:moveTo>
                  <a:lnTo>
                    <a:pt x="2220523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1460236" y="4231470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769" y="2833"/>
                  </a:moveTo>
                  <a:lnTo>
                    <a:pt x="0" y="2833"/>
                  </a:lnTo>
                </a:path>
                <a:path w="2221230" h="5714">
                  <a:moveTo>
                    <a:pt x="2220938" y="0"/>
                  </a:moveTo>
                  <a:lnTo>
                    <a:pt x="2220938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1459821" y="5184214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183" y="2833"/>
                  </a:moveTo>
                  <a:lnTo>
                    <a:pt x="0" y="2833"/>
                  </a:lnTo>
                </a:path>
                <a:path w="2221865" h="5714">
                  <a:moveTo>
                    <a:pt x="2221353" y="0"/>
                  </a:moveTo>
                  <a:lnTo>
                    <a:pt x="2221353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1459407" y="6136957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597" y="2833"/>
                  </a:moveTo>
                  <a:lnTo>
                    <a:pt x="0" y="2833"/>
                  </a:lnTo>
                </a:path>
                <a:path w="2221865" h="5714">
                  <a:moveTo>
                    <a:pt x="2221767" y="0"/>
                  </a:moveTo>
                  <a:lnTo>
                    <a:pt x="2221767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1458992" y="7089699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1012" y="2833"/>
                  </a:moveTo>
                  <a:lnTo>
                    <a:pt x="0" y="2833"/>
                  </a:lnTo>
                </a:path>
                <a:path w="2222500" h="5715">
                  <a:moveTo>
                    <a:pt x="2222182" y="0"/>
                  </a:moveTo>
                  <a:lnTo>
                    <a:pt x="2222182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1458578" y="8042443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427" y="2833"/>
                  </a:moveTo>
                  <a:lnTo>
                    <a:pt x="0" y="2833"/>
                  </a:lnTo>
                </a:path>
                <a:path w="2223134" h="5715">
                  <a:moveTo>
                    <a:pt x="2222596" y="0"/>
                  </a:moveTo>
                  <a:lnTo>
                    <a:pt x="2222596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1458164" y="8995186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841" y="2834"/>
                  </a:moveTo>
                  <a:lnTo>
                    <a:pt x="0" y="2834"/>
                  </a:lnTo>
                </a:path>
                <a:path w="2223134" h="5715">
                  <a:moveTo>
                    <a:pt x="2223011" y="0"/>
                  </a:moveTo>
                  <a:lnTo>
                    <a:pt x="2223011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1461756" y="738080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5">
                  <a:moveTo>
                    <a:pt x="2038249" y="2833"/>
                  </a:moveTo>
                  <a:lnTo>
                    <a:pt x="0" y="2833"/>
                  </a:lnTo>
                </a:path>
                <a:path w="2219959" h="5715">
                  <a:moveTo>
                    <a:pt x="2219418" y="0"/>
                  </a:moveTo>
                  <a:lnTo>
                    <a:pt x="2219418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1461341" y="1690822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4">
                  <a:moveTo>
                    <a:pt x="2038663" y="2833"/>
                  </a:moveTo>
                  <a:lnTo>
                    <a:pt x="0" y="2833"/>
                  </a:lnTo>
                </a:path>
                <a:path w="2219959" h="5714">
                  <a:moveTo>
                    <a:pt x="2219833" y="0"/>
                  </a:moveTo>
                  <a:lnTo>
                    <a:pt x="2219833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1460927" y="2643566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9078" y="2833"/>
                  </a:moveTo>
                  <a:lnTo>
                    <a:pt x="0" y="2833"/>
                  </a:lnTo>
                </a:path>
                <a:path w="2220594" h="5714">
                  <a:moveTo>
                    <a:pt x="2220247" y="0"/>
                  </a:moveTo>
                  <a:lnTo>
                    <a:pt x="2220247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1460513" y="3596309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492" y="2833"/>
                  </a:moveTo>
                  <a:lnTo>
                    <a:pt x="0" y="2833"/>
                  </a:lnTo>
                </a:path>
                <a:path w="2221230" h="5714">
                  <a:moveTo>
                    <a:pt x="2220662" y="0"/>
                  </a:moveTo>
                  <a:lnTo>
                    <a:pt x="2220662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1460098" y="4549051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907" y="2833"/>
                  </a:moveTo>
                  <a:lnTo>
                    <a:pt x="0" y="2833"/>
                  </a:lnTo>
                </a:path>
                <a:path w="2221230" h="5714">
                  <a:moveTo>
                    <a:pt x="2221076" y="0"/>
                  </a:moveTo>
                  <a:lnTo>
                    <a:pt x="2221076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1459683" y="5501795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322" y="2833"/>
                  </a:moveTo>
                  <a:lnTo>
                    <a:pt x="0" y="2833"/>
                  </a:lnTo>
                </a:path>
                <a:path w="2221865" h="5714">
                  <a:moveTo>
                    <a:pt x="2221491" y="0"/>
                  </a:moveTo>
                  <a:lnTo>
                    <a:pt x="2221491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1459269" y="6454538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4">
                  <a:moveTo>
                    <a:pt x="2040735" y="2833"/>
                  </a:moveTo>
                  <a:lnTo>
                    <a:pt x="0" y="2833"/>
                  </a:lnTo>
                </a:path>
                <a:path w="2222500" h="5714">
                  <a:moveTo>
                    <a:pt x="2221905" y="0"/>
                  </a:moveTo>
                  <a:lnTo>
                    <a:pt x="2221905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1458854" y="7407281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1150" y="2833"/>
                  </a:moveTo>
                  <a:lnTo>
                    <a:pt x="0" y="2833"/>
                  </a:lnTo>
                </a:path>
                <a:path w="2222500" h="5715">
                  <a:moveTo>
                    <a:pt x="2222320" y="0"/>
                  </a:moveTo>
                  <a:lnTo>
                    <a:pt x="222232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458440" y="8360023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564" y="2834"/>
                  </a:moveTo>
                  <a:lnTo>
                    <a:pt x="0" y="2834"/>
                  </a:lnTo>
                </a:path>
                <a:path w="2223134" h="5715">
                  <a:moveTo>
                    <a:pt x="2222734" y="0"/>
                  </a:moveTo>
                  <a:lnTo>
                    <a:pt x="2222734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1458025" y="9312767"/>
              <a:ext cx="2223770" cy="5715"/>
            </a:xfrm>
            <a:custGeom>
              <a:avLst/>
              <a:gdLst/>
              <a:ahLst/>
              <a:cxnLst/>
              <a:rect l="l" t="t" r="r" b="b"/>
              <a:pathLst>
                <a:path w="2223769" h="5715">
                  <a:moveTo>
                    <a:pt x="2041979" y="2834"/>
                  </a:moveTo>
                  <a:lnTo>
                    <a:pt x="0" y="2834"/>
                  </a:lnTo>
                </a:path>
                <a:path w="2223769" h="5715">
                  <a:moveTo>
                    <a:pt x="2223149" y="0"/>
                  </a:moveTo>
                  <a:lnTo>
                    <a:pt x="2223149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1462032" y="102917"/>
              <a:ext cx="2219325" cy="5715"/>
            </a:xfrm>
            <a:custGeom>
              <a:avLst/>
              <a:gdLst/>
              <a:ahLst/>
              <a:cxnLst/>
              <a:rect l="l" t="t" r="r" b="b"/>
              <a:pathLst>
                <a:path w="2219325" h="5714">
                  <a:moveTo>
                    <a:pt x="2037972" y="2833"/>
                  </a:moveTo>
                  <a:lnTo>
                    <a:pt x="0" y="2833"/>
                  </a:lnTo>
                </a:path>
                <a:path w="2219325" h="5714">
                  <a:moveTo>
                    <a:pt x="2219142" y="0"/>
                  </a:moveTo>
                  <a:lnTo>
                    <a:pt x="2219142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1461618" y="1055661"/>
              <a:ext cx="2219960" cy="5715"/>
            </a:xfrm>
            <a:custGeom>
              <a:avLst/>
              <a:gdLst/>
              <a:ahLst/>
              <a:cxnLst/>
              <a:rect l="l" t="t" r="r" b="b"/>
              <a:pathLst>
                <a:path w="2219959" h="5715">
                  <a:moveTo>
                    <a:pt x="2038387" y="2833"/>
                  </a:moveTo>
                  <a:lnTo>
                    <a:pt x="0" y="2833"/>
                  </a:lnTo>
                </a:path>
                <a:path w="2219959" h="5715">
                  <a:moveTo>
                    <a:pt x="2219556" y="0"/>
                  </a:moveTo>
                  <a:lnTo>
                    <a:pt x="2219556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1461203" y="2008404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8801" y="2833"/>
                  </a:moveTo>
                  <a:lnTo>
                    <a:pt x="0" y="2833"/>
                  </a:lnTo>
                </a:path>
                <a:path w="2220594" h="5714">
                  <a:moveTo>
                    <a:pt x="2219971" y="0"/>
                  </a:moveTo>
                  <a:lnTo>
                    <a:pt x="2219971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1460789" y="2961146"/>
              <a:ext cx="2220595" cy="5715"/>
            </a:xfrm>
            <a:custGeom>
              <a:avLst/>
              <a:gdLst/>
              <a:ahLst/>
              <a:cxnLst/>
              <a:rect l="l" t="t" r="r" b="b"/>
              <a:pathLst>
                <a:path w="2220594" h="5714">
                  <a:moveTo>
                    <a:pt x="2039216" y="2833"/>
                  </a:moveTo>
                  <a:lnTo>
                    <a:pt x="0" y="2833"/>
                  </a:lnTo>
                </a:path>
                <a:path w="2220594" h="5714">
                  <a:moveTo>
                    <a:pt x="2220386" y="0"/>
                  </a:moveTo>
                  <a:lnTo>
                    <a:pt x="2220386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1460374" y="3913890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39630" y="2833"/>
                  </a:moveTo>
                  <a:lnTo>
                    <a:pt x="0" y="2833"/>
                  </a:lnTo>
                </a:path>
                <a:path w="2221230" h="5714">
                  <a:moveTo>
                    <a:pt x="2220800" y="0"/>
                  </a:moveTo>
                  <a:lnTo>
                    <a:pt x="222080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1459960" y="4866633"/>
              <a:ext cx="2221230" cy="5715"/>
            </a:xfrm>
            <a:custGeom>
              <a:avLst/>
              <a:gdLst/>
              <a:ahLst/>
              <a:cxnLst/>
              <a:rect l="l" t="t" r="r" b="b"/>
              <a:pathLst>
                <a:path w="2221230" h="5714">
                  <a:moveTo>
                    <a:pt x="2040045" y="2833"/>
                  </a:moveTo>
                  <a:lnTo>
                    <a:pt x="0" y="2833"/>
                  </a:lnTo>
                </a:path>
                <a:path w="2221230" h="5714">
                  <a:moveTo>
                    <a:pt x="2221215" y="0"/>
                  </a:moveTo>
                  <a:lnTo>
                    <a:pt x="2221215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1459545" y="5819376"/>
              <a:ext cx="2221865" cy="5715"/>
            </a:xfrm>
            <a:custGeom>
              <a:avLst/>
              <a:gdLst/>
              <a:ahLst/>
              <a:cxnLst/>
              <a:rect l="l" t="t" r="r" b="b"/>
              <a:pathLst>
                <a:path w="2221865" h="5714">
                  <a:moveTo>
                    <a:pt x="2040460" y="2833"/>
                  </a:moveTo>
                  <a:lnTo>
                    <a:pt x="0" y="2833"/>
                  </a:lnTo>
                </a:path>
                <a:path w="2221865" h="5714">
                  <a:moveTo>
                    <a:pt x="2221629" y="0"/>
                  </a:moveTo>
                  <a:lnTo>
                    <a:pt x="2221629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1459131" y="6772118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0874" y="2833"/>
                  </a:moveTo>
                  <a:lnTo>
                    <a:pt x="0" y="2833"/>
                  </a:lnTo>
                </a:path>
                <a:path w="2222500" h="5715">
                  <a:moveTo>
                    <a:pt x="2222043" y="0"/>
                  </a:moveTo>
                  <a:lnTo>
                    <a:pt x="2222043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1458717" y="7724862"/>
              <a:ext cx="2222500" cy="5715"/>
            </a:xfrm>
            <a:custGeom>
              <a:avLst/>
              <a:gdLst/>
              <a:ahLst/>
              <a:cxnLst/>
              <a:rect l="l" t="t" r="r" b="b"/>
              <a:pathLst>
                <a:path w="2222500" h="5715">
                  <a:moveTo>
                    <a:pt x="2041288" y="2833"/>
                  </a:moveTo>
                  <a:lnTo>
                    <a:pt x="0" y="2833"/>
                  </a:lnTo>
                </a:path>
                <a:path w="2222500" h="5715">
                  <a:moveTo>
                    <a:pt x="2222458" y="0"/>
                  </a:moveTo>
                  <a:lnTo>
                    <a:pt x="2222458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1458302" y="8677605"/>
              <a:ext cx="2223135" cy="5715"/>
            </a:xfrm>
            <a:custGeom>
              <a:avLst/>
              <a:gdLst/>
              <a:ahLst/>
              <a:cxnLst/>
              <a:rect l="l" t="t" r="r" b="b"/>
              <a:pathLst>
                <a:path w="2223134" h="5715">
                  <a:moveTo>
                    <a:pt x="2041703" y="2834"/>
                  </a:moveTo>
                  <a:lnTo>
                    <a:pt x="0" y="2834"/>
                  </a:lnTo>
                </a:path>
                <a:path w="2223134" h="5715">
                  <a:moveTo>
                    <a:pt x="2222872" y="0"/>
                  </a:moveTo>
                  <a:lnTo>
                    <a:pt x="2222872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1702298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6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2655041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2019876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2972619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2337459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3290200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4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1808156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2760900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2125739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3078480" y="2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4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1490578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6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2443318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3" y="0"/>
                  </a:lnTo>
                </a:path>
              </a:pathLst>
            </a:custGeom>
            <a:ln w="469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3396061" y="0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4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1914017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2866760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2231597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3184341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4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1596436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2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2549180" y="1"/>
              <a:ext cx="4445" cy="9360535"/>
            </a:xfrm>
            <a:custGeom>
              <a:avLst/>
              <a:gdLst/>
              <a:ahLst/>
              <a:cxnLst/>
              <a:rect l="l" t="t" r="r" b="b"/>
              <a:pathLst>
                <a:path w="4445" h="9360535">
                  <a:moveTo>
                    <a:pt x="0" y="9359999"/>
                  </a:moveTo>
                  <a:lnTo>
                    <a:pt x="4084" y="0"/>
                  </a:lnTo>
                </a:path>
              </a:pathLst>
            </a:custGeom>
            <a:ln w="4699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3499788" y="0"/>
              <a:ext cx="0" cy="9364980"/>
            </a:xfrm>
            <a:custGeom>
              <a:avLst/>
              <a:gdLst/>
              <a:ahLst/>
              <a:cxnLst/>
              <a:rect l="l" t="t" r="r" b="b"/>
              <a:pathLst>
                <a:path h="9364980">
                  <a:moveTo>
                    <a:pt x="0" y="0"/>
                  </a:moveTo>
                  <a:lnTo>
                    <a:pt x="0" y="9364698"/>
                  </a:lnTo>
                </a:path>
              </a:pathLst>
            </a:custGeom>
            <a:ln w="3175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3681174" y="20877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3681175" y="116152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3681175" y="211426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3681175" y="306700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3681175" y="4019750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3681174" y="497249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3681174" y="592523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3681175" y="6877979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3681174" y="783072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3681175" y="878346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3681174" y="526359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3681175" y="147910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3681174" y="243184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3681175" y="338458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3681175" y="433733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3681175" y="529007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3681175" y="624281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3681174" y="7195560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3681175" y="814830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3681174" y="910104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3681174" y="84394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3681175" y="179668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3681175" y="274942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3681175" y="370216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3681174" y="465491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3681175" y="560765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3681175" y="656039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3681175" y="751314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3681174" y="846588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3681175" y="31463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3681175" y="126738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3681174" y="222012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3681175" y="317286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3681175" y="4125611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3681175" y="507835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3681175" y="603109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3681174" y="6983840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3681174" y="793658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3681175" y="888932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3681175" y="632219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3681174" y="158496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3681175" y="2537705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6"/>
                  </a:lnTo>
                </a:path>
              </a:pathLst>
            </a:custGeom>
            <a:ln w="5666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3681174" y="3490448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3681174" y="4443192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3681175" y="539593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3681175" y="6348677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4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3681175" y="7301420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7"/>
                  </a:lnTo>
                </a:path>
              </a:pathLst>
            </a:custGeom>
            <a:ln w="5667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3681174" y="8254164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3681174" y="9206906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668"/>
                  </a:lnTo>
                </a:path>
              </a:pathLst>
            </a:custGeom>
            <a:ln w="5668">
              <a:solidFill>
                <a:srgbClr val="E2DD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0" name="object 170"/>
          <p:cNvSpPr txBox="1"/>
          <p:nvPr/>
        </p:nvSpPr>
        <p:spPr>
          <a:xfrm>
            <a:off x="7871611" y="852544"/>
            <a:ext cx="228781" cy="3269522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65000"/>
              </a:lnSpc>
            </a:pPr>
            <a:r>
              <a:rPr sz="800" spc="38" dirty="0">
                <a:solidFill>
                  <a:srgbClr val="231F20"/>
                </a:solidFill>
                <a:latin typeface="Microsoft YaHei"/>
                <a:cs typeface="Microsoft YaHei"/>
              </a:rPr>
              <a:t>中日文雙重專長及日本生活的經驗，為進入職場奠定了基礎</a:t>
            </a:r>
            <a:r>
              <a:rPr sz="800" dirty="0">
                <a:solidFill>
                  <a:srgbClr val="231F20"/>
                </a:solidFill>
                <a:latin typeface="Microsoft YaHei"/>
                <a:cs typeface="Microsoft YaHei"/>
              </a:rPr>
              <a:t>；</a:t>
            </a:r>
            <a:endParaRPr sz="800" dirty="0">
              <a:latin typeface="Microsoft YaHei"/>
              <a:cs typeface="Microsoft YaHei"/>
            </a:endParaRPr>
          </a:p>
          <a:p>
            <a:pPr marL="8819">
              <a:spcBef>
                <a:spcPts val="222"/>
              </a:spcBef>
            </a:pPr>
            <a:r>
              <a:rPr sz="800" spc="38" dirty="0">
                <a:solidFill>
                  <a:srgbClr val="231F20"/>
                </a:solidFill>
                <a:latin typeface="Microsoft YaHei"/>
                <a:cs typeface="Microsoft YaHei"/>
              </a:rPr>
              <a:t>對文化差異的覺察，讓莊媛棋懂得避開一意孤行，廣納各種意見</a:t>
            </a:r>
            <a:r>
              <a:rPr sz="800" dirty="0">
                <a:solidFill>
                  <a:srgbClr val="231F20"/>
                </a:solidFill>
                <a:latin typeface="Microsoft YaHei"/>
                <a:cs typeface="Microsoft YaHei"/>
              </a:rPr>
              <a:t>。</a:t>
            </a:r>
            <a:endParaRPr sz="800" dirty="0">
              <a:latin typeface="Microsoft YaHei"/>
              <a:cs typeface="Microsoft YaHei"/>
            </a:endParaRPr>
          </a:p>
        </p:txBody>
      </p:sp>
      <p:grpSp>
        <p:nvGrpSpPr>
          <p:cNvPr id="173" name="object 173"/>
          <p:cNvGrpSpPr/>
          <p:nvPr/>
        </p:nvGrpSpPr>
        <p:grpSpPr>
          <a:xfrm>
            <a:off x="1260888" y="842186"/>
            <a:ext cx="3793143" cy="5219214"/>
            <a:chOff x="2134791" y="1150207"/>
            <a:chExt cx="5425297" cy="7128093"/>
          </a:xfrm>
        </p:grpSpPr>
        <p:pic>
          <p:nvPicPr>
            <p:cNvPr id="174" name="object 17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40000" y="1152005"/>
              <a:ext cx="685785" cy="4654600"/>
            </a:xfrm>
            <a:prstGeom prst="rect">
              <a:avLst/>
            </a:prstGeom>
          </p:spPr>
        </p:pic>
        <p:pic>
          <p:nvPicPr>
            <p:cNvPr id="175" name="object 17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38203" y="1150207"/>
              <a:ext cx="721809" cy="4660976"/>
            </a:xfrm>
            <a:prstGeom prst="rect">
              <a:avLst/>
            </a:prstGeom>
          </p:spPr>
        </p:pic>
        <p:sp>
          <p:nvSpPr>
            <p:cNvPr id="176" name="object 176"/>
            <p:cNvSpPr/>
            <p:nvPr/>
          </p:nvSpPr>
          <p:spPr>
            <a:xfrm>
              <a:off x="6839998" y="1152005"/>
              <a:ext cx="720090" cy="4657725"/>
            </a:xfrm>
            <a:custGeom>
              <a:avLst/>
              <a:gdLst/>
              <a:ahLst/>
              <a:cxnLst/>
              <a:rect l="l" t="t" r="r" b="b"/>
              <a:pathLst>
                <a:path w="720090" h="4657725">
                  <a:moveTo>
                    <a:pt x="0" y="4657382"/>
                  </a:moveTo>
                  <a:lnTo>
                    <a:pt x="720001" y="4657382"/>
                  </a:lnTo>
                  <a:lnTo>
                    <a:pt x="720001" y="0"/>
                  </a:lnTo>
                  <a:lnTo>
                    <a:pt x="0" y="0"/>
                  </a:lnTo>
                  <a:lnTo>
                    <a:pt x="0" y="4657382"/>
                  </a:lnTo>
                  <a:close/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4791" y="1152005"/>
              <a:ext cx="4705208" cy="4654600"/>
            </a:xfrm>
            <a:prstGeom prst="rect">
              <a:avLst/>
            </a:prstGeom>
          </p:spPr>
        </p:pic>
        <p:sp>
          <p:nvSpPr>
            <p:cNvPr id="178" name="object 178"/>
            <p:cNvSpPr/>
            <p:nvPr/>
          </p:nvSpPr>
          <p:spPr>
            <a:xfrm>
              <a:off x="2134791" y="1152005"/>
              <a:ext cx="4705350" cy="4657725"/>
            </a:xfrm>
            <a:custGeom>
              <a:avLst/>
              <a:gdLst/>
              <a:ahLst/>
              <a:cxnLst/>
              <a:rect l="l" t="t" r="r" b="b"/>
              <a:pathLst>
                <a:path w="4705350" h="4657725">
                  <a:moveTo>
                    <a:pt x="0" y="4657382"/>
                  </a:moveTo>
                  <a:lnTo>
                    <a:pt x="4705208" y="4657382"/>
                  </a:lnTo>
                </a:path>
                <a:path w="4705350" h="4657725">
                  <a:moveTo>
                    <a:pt x="4705208" y="0"/>
                  </a:moveTo>
                  <a:lnTo>
                    <a:pt x="0" y="0"/>
                  </a:lnTo>
                  <a:lnTo>
                    <a:pt x="0" y="4657382"/>
                  </a:lnTo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162918" y="5833707"/>
              <a:ext cx="0" cy="2426970"/>
            </a:xfrm>
            <a:custGeom>
              <a:avLst/>
              <a:gdLst/>
              <a:ahLst/>
              <a:cxnLst/>
              <a:rect l="l" t="t" r="r" b="b"/>
              <a:pathLst>
                <a:path h="2426970">
                  <a:moveTo>
                    <a:pt x="0" y="0"/>
                  </a:moveTo>
                  <a:lnTo>
                    <a:pt x="0" y="2426385"/>
                  </a:lnTo>
                </a:path>
              </a:pathLst>
            </a:custGeom>
            <a:ln w="3594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843931" y="5826497"/>
              <a:ext cx="0" cy="2437765"/>
            </a:xfrm>
            <a:custGeom>
              <a:avLst/>
              <a:gdLst/>
              <a:ahLst/>
              <a:cxnLst/>
              <a:rect l="l" t="t" r="r" b="b"/>
              <a:pathLst>
                <a:path h="2437765">
                  <a:moveTo>
                    <a:pt x="0" y="0"/>
                  </a:moveTo>
                  <a:lnTo>
                    <a:pt x="0" y="0"/>
                  </a:lnTo>
                </a:path>
                <a:path h="2437765">
                  <a:moveTo>
                    <a:pt x="0" y="2437206"/>
                  </a:moveTo>
                  <a:lnTo>
                    <a:pt x="0" y="2437206"/>
                  </a:lnTo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836731" y="8263696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5" h="14604">
                  <a:moveTo>
                    <a:pt x="7200" y="14401"/>
                  </a:moveTo>
                  <a:lnTo>
                    <a:pt x="11176" y="14401"/>
                  </a:lnTo>
                  <a:lnTo>
                    <a:pt x="14401" y="11176"/>
                  </a:lnTo>
                  <a:lnTo>
                    <a:pt x="14401" y="7200"/>
                  </a:lnTo>
                  <a:lnTo>
                    <a:pt x="14401" y="3225"/>
                  </a:lnTo>
                  <a:lnTo>
                    <a:pt x="11176" y="0"/>
                  </a:lnTo>
                  <a:lnTo>
                    <a:pt x="7200" y="0"/>
                  </a:lnTo>
                  <a:lnTo>
                    <a:pt x="3225" y="0"/>
                  </a:lnTo>
                  <a:lnTo>
                    <a:pt x="0" y="3225"/>
                  </a:lnTo>
                  <a:lnTo>
                    <a:pt x="0" y="7200"/>
                  </a:lnTo>
                  <a:lnTo>
                    <a:pt x="0" y="11176"/>
                  </a:lnTo>
                  <a:lnTo>
                    <a:pt x="3225" y="14401"/>
                  </a:lnTo>
                  <a:lnTo>
                    <a:pt x="7200" y="14401"/>
                  </a:lnTo>
                  <a:close/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3059926" y="5807592"/>
              <a:ext cx="205740" cy="102870"/>
            </a:xfrm>
            <a:custGeom>
              <a:avLst/>
              <a:gdLst/>
              <a:ahLst/>
              <a:cxnLst/>
              <a:rect l="l" t="t" r="r" b="b"/>
              <a:pathLst>
                <a:path w="205739" h="102870">
                  <a:moveTo>
                    <a:pt x="102565" y="0"/>
                  </a:moveTo>
                  <a:lnTo>
                    <a:pt x="0" y="102577"/>
                  </a:lnTo>
                  <a:lnTo>
                    <a:pt x="69545" y="102577"/>
                  </a:lnTo>
                  <a:lnTo>
                    <a:pt x="102565" y="69545"/>
                  </a:lnTo>
                  <a:lnTo>
                    <a:pt x="135597" y="102577"/>
                  </a:lnTo>
                  <a:lnTo>
                    <a:pt x="205143" y="102577"/>
                  </a:lnTo>
                  <a:lnTo>
                    <a:pt x="102565" y="0"/>
                  </a:lnTo>
                  <a:close/>
                </a:path>
              </a:pathLst>
            </a:custGeom>
            <a:solidFill>
              <a:srgbClr val="A683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3" name="object 183"/>
          <p:cNvSpPr txBox="1">
            <a:spLocks noGrp="1"/>
          </p:cNvSpPr>
          <p:nvPr>
            <p:ph type="title"/>
          </p:nvPr>
        </p:nvSpPr>
        <p:spPr>
          <a:xfrm>
            <a:off x="8460432" y="739000"/>
            <a:ext cx="258532" cy="3480961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60000"/>
              </a:lnSpc>
            </a:pPr>
            <a:r>
              <a:rPr sz="2800" spc="-108" dirty="0">
                <a:solidFill>
                  <a:srgbClr val="7B623B"/>
                </a:solidFill>
                <a:latin typeface="+mj-ea"/>
              </a:rPr>
              <a:t>日商主管的多元思考</a:t>
            </a:r>
            <a:r>
              <a:rPr sz="2800" dirty="0">
                <a:solidFill>
                  <a:srgbClr val="7B623B"/>
                </a:solidFill>
                <a:latin typeface="+mj-ea"/>
              </a:rPr>
              <a:t>力</a:t>
            </a:r>
          </a:p>
        </p:txBody>
      </p:sp>
      <p:grpSp>
        <p:nvGrpSpPr>
          <p:cNvPr id="184" name="object 184"/>
          <p:cNvGrpSpPr/>
          <p:nvPr/>
        </p:nvGrpSpPr>
        <p:grpSpPr>
          <a:xfrm>
            <a:off x="8199574" y="1"/>
            <a:ext cx="946238" cy="6853815"/>
            <a:chOff x="12265196" y="1"/>
            <a:chExt cx="1415415" cy="9360535"/>
          </a:xfrm>
        </p:grpSpPr>
        <p:sp>
          <p:nvSpPr>
            <p:cNvPr id="185" name="object 185"/>
            <p:cNvSpPr/>
            <p:nvPr/>
          </p:nvSpPr>
          <p:spPr>
            <a:xfrm>
              <a:off x="13500005" y="1"/>
              <a:ext cx="180340" cy="9360535"/>
            </a:xfrm>
            <a:custGeom>
              <a:avLst/>
              <a:gdLst/>
              <a:ahLst/>
              <a:cxnLst/>
              <a:rect l="l" t="t" r="r" b="b"/>
              <a:pathLst>
                <a:path w="180340" h="9360535">
                  <a:moveTo>
                    <a:pt x="179994" y="0"/>
                  </a:moveTo>
                  <a:lnTo>
                    <a:pt x="0" y="0"/>
                  </a:lnTo>
                  <a:lnTo>
                    <a:pt x="0" y="9359999"/>
                  </a:lnTo>
                  <a:lnTo>
                    <a:pt x="179994" y="9359999"/>
                  </a:lnTo>
                  <a:lnTo>
                    <a:pt x="179994" y="0"/>
                  </a:lnTo>
                  <a:close/>
                </a:path>
              </a:pathLst>
            </a:custGeom>
            <a:solidFill>
              <a:srgbClr val="7B6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2266993" y="1163325"/>
              <a:ext cx="614045" cy="7113270"/>
            </a:xfrm>
            <a:custGeom>
              <a:avLst/>
              <a:gdLst/>
              <a:ahLst/>
              <a:cxnLst/>
              <a:rect l="l" t="t" r="r" b="b"/>
              <a:pathLst>
                <a:path w="614045" h="7113270">
                  <a:moveTo>
                    <a:pt x="613803" y="7112660"/>
                  </a:moveTo>
                  <a:lnTo>
                    <a:pt x="281635" y="7112660"/>
                  </a:lnTo>
                  <a:lnTo>
                    <a:pt x="281635" y="6599745"/>
                  </a:lnTo>
                  <a:lnTo>
                    <a:pt x="0" y="6599745"/>
                  </a:lnTo>
                  <a:lnTo>
                    <a:pt x="0" y="0"/>
                  </a:lnTo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2873596" y="8268785"/>
              <a:ext cx="14604" cy="14604"/>
            </a:xfrm>
            <a:custGeom>
              <a:avLst/>
              <a:gdLst/>
              <a:ahLst/>
              <a:cxnLst/>
              <a:rect l="l" t="t" r="r" b="b"/>
              <a:pathLst>
                <a:path w="14604" h="14604">
                  <a:moveTo>
                    <a:pt x="11176" y="0"/>
                  </a:moveTo>
                  <a:lnTo>
                    <a:pt x="3225" y="0"/>
                  </a:lnTo>
                  <a:lnTo>
                    <a:pt x="0" y="3225"/>
                  </a:lnTo>
                  <a:lnTo>
                    <a:pt x="0" y="11176"/>
                  </a:lnTo>
                  <a:lnTo>
                    <a:pt x="3225" y="14401"/>
                  </a:lnTo>
                  <a:lnTo>
                    <a:pt x="7200" y="14401"/>
                  </a:lnTo>
                  <a:lnTo>
                    <a:pt x="11176" y="14401"/>
                  </a:lnTo>
                  <a:lnTo>
                    <a:pt x="14401" y="11176"/>
                  </a:lnTo>
                  <a:lnTo>
                    <a:pt x="14401" y="3225"/>
                  </a:lnTo>
                  <a:lnTo>
                    <a:pt x="1117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8" name="object 18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69566" y="1009282"/>
              <a:ext cx="235161" cy="6909434"/>
            </a:xfrm>
            <a:prstGeom prst="rect">
              <a:avLst/>
            </a:prstGeom>
          </p:spPr>
        </p:pic>
      </p:grpSp>
      <p:sp>
        <p:nvSpPr>
          <p:cNvPr id="190" name="object 190"/>
          <p:cNvSpPr txBox="1"/>
          <p:nvPr/>
        </p:nvSpPr>
        <p:spPr>
          <a:xfrm>
            <a:off x="4804034" y="843503"/>
            <a:ext cx="2864310" cy="5669476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 marR="3528" indent="199748" algn="just">
              <a:lnSpc>
                <a:spcPct val="141000"/>
              </a:lnSpc>
            </a:pPr>
            <a:r>
              <a:rPr sz="1200" spc="52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日文專長及日本生活的經</a:t>
            </a:r>
            <a:r>
              <a:rPr sz="120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驗</a:t>
            </a:r>
            <a:r>
              <a:rPr sz="1200" spc="3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都為進入職場奠定基礎</a:t>
            </a:r>
            <a:r>
              <a:rPr sz="1200" spc="38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。起初</a:t>
            </a:r>
            <a:r>
              <a:rPr sz="1200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我</a:t>
            </a:r>
            <a:r>
              <a:rPr sz="1200" spc="38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在日本餐飲企業在臺分公司任</a:t>
            </a:r>
            <a:r>
              <a:rPr sz="1200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職</a:t>
            </a:r>
            <a:r>
              <a:rPr sz="1200" spc="38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行政助</a:t>
            </a:r>
            <a:r>
              <a:rPr sz="1200" spc="79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理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期間也擔任過總部</a:t>
            </a:r>
            <a:r>
              <a:rPr sz="1200" spc="-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社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長來臺時的隨行翻</a:t>
            </a:r>
            <a:r>
              <a:rPr sz="1200" spc="79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譯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；</a:t>
            </a:r>
            <a:r>
              <a:rPr sz="1200" spc="-28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基於對</a:t>
            </a:r>
            <a:r>
              <a:rPr sz="1200" spc="-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色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彩、化妝品產業的興</a:t>
            </a:r>
            <a:r>
              <a:rPr sz="1200" spc="79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趣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又到</a:t>
            </a:r>
            <a:r>
              <a:rPr sz="1200" spc="-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日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系化妝品公司從事行銷企</a:t>
            </a:r>
            <a:r>
              <a:rPr sz="1200" spc="79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畫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-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半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年後成為彩妝品牌傳媒暨公關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副</a:t>
            </a:r>
            <a:r>
              <a:rPr sz="1200" spc="79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理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除了和媒體合作、撰寫廣</a:t>
            </a:r>
            <a:r>
              <a:rPr sz="1200" spc="-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編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文</a:t>
            </a:r>
            <a:r>
              <a:rPr sz="1200" spc="79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章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並且翻譯日文雜誌的美</a:t>
            </a:r>
            <a:r>
              <a:rPr sz="1200" spc="-76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妝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文</a:t>
            </a:r>
            <a:r>
              <a:rPr sz="1200" spc="79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章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8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3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提升品牌知名度的同</a:t>
            </a:r>
            <a:r>
              <a:rPr sz="1200" spc="79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時</a:t>
            </a:r>
            <a:r>
              <a:rPr sz="1200" spc="-118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1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更要掌握時下美妝的流行趨勢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endParaRPr sz="1200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 marL="8819" algn="dist">
              <a:lnSpc>
                <a:spcPct val="141000"/>
              </a:lnSpc>
            </a:pPr>
            <a:r>
              <a:rPr sz="1200" spc="52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對社會新鮮人來</a:t>
            </a:r>
            <a:r>
              <a:rPr sz="1200" spc="94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說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sz="1200" spc="-271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sz="1200" spc="52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我認</a:t>
            </a:r>
            <a:r>
              <a:rPr sz="1200" spc="-87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為</a:t>
            </a:r>
            <a:r>
              <a:rPr sz="1200" spc="38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最重要的是﹁觀察力﹂與﹁</a:t>
            </a:r>
            <a:r>
              <a:rPr sz="1200" spc="3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思</a:t>
            </a:r>
            <a:r>
              <a:rPr sz="1200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考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力</a:t>
            </a:r>
            <a:r>
              <a:rPr lang="en-US" altLang="zh-TW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﹂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。工作上遇到的困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難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多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半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在學校或書本上學不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到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時常</a:t>
            </a:r>
            <a:r>
              <a:rPr lang="zh-TW" altLang="en-US" sz="1200" spc="-9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必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須在失敗中學習。最重要的是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利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用觀察力與思考力加強自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我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9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具</a:t>
            </a:r>
            <a:r>
              <a:rPr lang="zh-TW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備不怕失敗、勇於學習的態</a:t>
            </a:r>
            <a:r>
              <a:rPr lang="zh-TW" altLang="en-US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度</a:t>
            </a:r>
            <a:r>
              <a:rPr lang="zh-TW" altLang="en-US" sz="1200" spc="-52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1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才能在工作上愈走愈順遂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r>
              <a:rPr lang="ja-JP" altLang="en-US" sz="1200" spc="4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en-US" altLang="ja-JP" sz="1200" spc="4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﹁</a:t>
            </a:r>
            <a:r>
              <a:rPr lang="ja-JP" altLang="en-US" sz="1200" spc="4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人</a:t>
            </a:r>
            <a:r>
              <a:rPr lang="ja-JP" altLang="en-US" sz="1200" spc="4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生</a:t>
            </a:r>
            <a:r>
              <a:rPr lang="ja-JP" altLang="en-US" sz="1200" spc="4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諦</a:t>
            </a:r>
            <a:r>
              <a:rPr lang="ja-JP" altLang="en-US" sz="1200" spc="4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め</a:t>
            </a:r>
            <a:r>
              <a:rPr lang="ja-JP" altLang="en-US" sz="1200" spc="4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が</a:t>
            </a:r>
            <a:r>
              <a:rPr lang="ja-JP" altLang="en-US" sz="1200" spc="4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肝</a:t>
            </a:r>
            <a:r>
              <a:rPr lang="ja-JP" altLang="en-US" sz="1200" spc="4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心</a:t>
            </a:r>
            <a:r>
              <a:rPr lang="en-US" altLang="ja-JP" sz="1200" spc="4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﹂︵</a:t>
            </a:r>
            <a:r>
              <a:rPr lang="ja-JP" altLang="en-US" sz="1200" spc="4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人</a:t>
            </a:r>
            <a:r>
              <a:rPr lang="ja-JP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生</a:t>
            </a:r>
            <a:r>
              <a:rPr lang="ja-JP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懂得放棄也很重要</a:t>
            </a:r>
            <a:r>
              <a:rPr lang="en-US" altLang="ja-JP" sz="1200" spc="7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︶</a:t>
            </a:r>
            <a:r>
              <a:rPr lang="ja-JP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ja-JP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ja-JP" altLang="en-US" sz="1200" spc="35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並不是</a:t>
            </a:r>
            <a:r>
              <a:rPr lang="ja-JP" altLang="en-US" sz="1200" spc="-9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指</a:t>
            </a:r>
            <a:r>
              <a:rPr lang="ja-JP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遇到逆境就放</a:t>
            </a:r>
            <a:r>
              <a:rPr lang="ja-JP" altLang="en-US" sz="1200" spc="14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棄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1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而是要抱</a:t>
            </a:r>
            <a:r>
              <a:rPr lang="zh-TW" altLang="en-US" sz="1200" spc="-73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持</a:t>
            </a: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著人生不只有一條路可</a:t>
            </a:r>
            <a:r>
              <a:rPr lang="zh-TW" altLang="en-US" sz="1200" spc="14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走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73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就</a:t>
            </a: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算現在的環境不如</a:t>
            </a:r>
            <a:r>
              <a:rPr lang="zh-TW" altLang="en-US" sz="1200" spc="14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意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1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從中觀</a:t>
            </a:r>
            <a:endPara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 marL="8819">
              <a:lnSpc>
                <a:spcPct val="141000"/>
              </a:lnSpc>
            </a:pPr>
            <a:r>
              <a:rPr lang="zh-TW" altLang="en-US" sz="1200" spc="-28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endParaRPr sz="1200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283055" y="6276314"/>
            <a:ext cx="158768" cy="108167"/>
          </a:xfrm>
          <a:prstGeom prst="rect">
            <a:avLst/>
          </a:prstGeom>
        </p:spPr>
        <p:txBody>
          <a:bodyPr vert="horz" wrap="square" lIns="0" tIns="441" rIns="0" bIns="0" rtlCol="0">
            <a:spAutoFit/>
          </a:bodyPr>
          <a:lstStyle/>
          <a:p>
            <a:pPr marL="8819">
              <a:spcBef>
                <a:spcPts val="3"/>
              </a:spcBef>
            </a:pPr>
            <a:r>
              <a:rPr sz="700" spc="-3" dirty="0">
                <a:solidFill>
                  <a:srgbClr val="231F20"/>
                </a:solidFill>
                <a:latin typeface="Arial MT"/>
                <a:cs typeface="Arial MT"/>
              </a:rPr>
              <a:t>045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8720" y="6350539"/>
            <a:ext cx="272537" cy="83177"/>
          </a:xfrm>
          <a:prstGeom prst="rect">
            <a:avLst/>
          </a:prstGeom>
        </p:spPr>
        <p:txBody>
          <a:bodyPr vert="horz" wrap="square" lIns="0" tIns="6173" rIns="0" bIns="0" rtlCol="0">
            <a:spAutoFit/>
          </a:bodyPr>
          <a:lstStyle/>
          <a:p>
            <a:pPr marL="8819">
              <a:spcBef>
                <a:spcPts val="49"/>
              </a:spcBef>
            </a:pPr>
            <a:r>
              <a:rPr sz="500" spc="94" dirty="0">
                <a:solidFill>
                  <a:srgbClr val="939598"/>
                </a:solidFill>
                <a:latin typeface="Arial MT"/>
                <a:cs typeface="Arial MT"/>
              </a:rPr>
              <a:t>2021.2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71042" y="6412492"/>
            <a:ext cx="64633" cy="185980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70000"/>
              </a:lnSpc>
            </a:pPr>
            <a:r>
              <a:rPr sz="600" dirty="0">
                <a:solidFill>
                  <a:srgbClr val="231F20"/>
                </a:solidFill>
                <a:latin typeface="SimSun"/>
                <a:cs typeface="SimSun"/>
              </a:rPr>
              <a:t>慈濟</a:t>
            </a:r>
            <a:endParaRPr sz="600">
              <a:latin typeface="SimSun"/>
              <a:cs typeface="SimSu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465206" y="6289997"/>
            <a:ext cx="0" cy="132046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179997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348383" y="751828"/>
            <a:ext cx="741998" cy="5373593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65000"/>
              </a:lnSpc>
            </a:pPr>
            <a:r>
              <a:rPr lang="en-US" altLang="zh-TW" sz="1200" spc="-94" dirty="0" smtClean="0">
                <a:solidFill>
                  <a:srgbClr val="7B623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【</a:t>
            </a:r>
            <a:r>
              <a:rPr sz="1200" spc="-94" dirty="0" err="1" smtClean="0">
                <a:solidFill>
                  <a:srgbClr val="7B623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帶去職場的高學力</a:t>
            </a:r>
            <a:r>
              <a:rPr sz="1200" dirty="0">
                <a:solidFill>
                  <a:srgbClr val="7B623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】</a:t>
            </a:r>
            <a:endParaRPr sz="1200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 marL="296755" marR="3528">
              <a:lnSpc>
                <a:spcPct val="157500"/>
              </a:lnSpc>
              <a:spcBef>
                <a:spcPts val="295"/>
              </a:spcBef>
            </a:pPr>
            <a:r>
              <a:rPr sz="1200" spc="-2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利用</a:t>
            </a:r>
            <a:r>
              <a:rPr lang="zh-TW" altLang="en-US"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「</a:t>
            </a:r>
            <a:r>
              <a:rPr sz="1200" spc="-2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觀察力</a:t>
            </a:r>
            <a:r>
              <a:rPr lang="zh-TW" altLang="en-US"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」</a:t>
            </a:r>
            <a:r>
              <a:rPr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與</a:t>
            </a:r>
            <a:r>
              <a:rPr lang="zh-TW" altLang="en-US"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「</a:t>
            </a:r>
            <a:r>
              <a:rPr sz="1200" spc="-2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思考力</a:t>
            </a:r>
            <a:r>
              <a:rPr lang="zh-TW" altLang="en-US" sz="1200" spc="-2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」</a:t>
            </a:r>
            <a:r>
              <a:rPr sz="1200" spc="-28" dirty="0" err="1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自我增強</a:t>
            </a:r>
            <a:r>
              <a:rPr sz="1200" spc="-28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，不但不怕失敗，還能從失敗中學習</a:t>
            </a:r>
            <a:r>
              <a:rPr sz="1200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r>
              <a:rPr sz="1200" spc="-28" dirty="0" err="1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適時放棄也很重要，因為人生不只有一條路可以走</a:t>
            </a:r>
            <a:r>
              <a:rPr sz="1200" dirty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endParaRPr sz="1200" dirty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</p:txBody>
      </p:sp>
      <p:grpSp>
        <p:nvGrpSpPr>
          <p:cNvPr id="198" name="object 198"/>
          <p:cNvGrpSpPr/>
          <p:nvPr/>
        </p:nvGrpSpPr>
        <p:grpSpPr>
          <a:xfrm>
            <a:off x="529471" y="2276122"/>
            <a:ext cx="523848" cy="3786546"/>
            <a:chOff x="792000" y="3108592"/>
            <a:chExt cx="783590" cy="5171440"/>
          </a:xfrm>
        </p:grpSpPr>
        <p:sp>
          <p:nvSpPr>
            <p:cNvPr id="199" name="object 199"/>
            <p:cNvSpPr/>
            <p:nvPr/>
          </p:nvSpPr>
          <p:spPr>
            <a:xfrm>
              <a:off x="792000" y="3108601"/>
              <a:ext cx="783590" cy="5171440"/>
            </a:xfrm>
            <a:custGeom>
              <a:avLst/>
              <a:gdLst/>
              <a:ahLst/>
              <a:cxnLst/>
              <a:rect l="l" t="t" r="r" b="b"/>
              <a:pathLst>
                <a:path w="783590" h="5171440">
                  <a:moveTo>
                    <a:pt x="782993" y="0"/>
                  </a:moveTo>
                  <a:lnTo>
                    <a:pt x="679500" y="0"/>
                  </a:lnTo>
                  <a:lnTo>
                    <a:pt x="679500" y="5072037"/>
                  </a:lnTo>
                  <a:lnTo>
                    <a:pt x="31826" y="5072037"/>
                  </a:lnTo>
                  <a:lnTo>
                    <a:pt x="0" y="5171401"/>
                  </a:lnTo>
                  <a:lnTo>
                    <a:pt x="782993" y="5171401"/>
                  </a:lnTo>
                  <a:lnTo>
                    <a:pt x="782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794359" y="3108591"/>
              <a:ext cx="781050" cy="5171440"/>
            </a:xfrm>
            <a:custGeom>
              <a:avLst/>
              <a:gdLst/>
              <a:ahLst/>
              <a:cxnLst/>
              <a:rect l="l" t="t" r="r" b="b"/>
              <a:pathLst>
                <a:path w="781050" h="5171440">
                  <a:moveTo>
                    <a:pt x="677125" y="22415"/>
                  </a:moveTo>
                  <a:lnTo>
                    <a:pt x="712584" y="0"/>
                  </a:lnTo>
                  <a:lnTo>
                    <a:pt x="702703" y="0"/>
                  </a:lnTo>
                  <a:lnTo>
                    <a:pt x="677125" y="16167"/>
                  </a:lnTo>
                  <a:lnTo>
                    <a:pt x="677125" y="22415"/>
                  </a:lnTo>
                  <a:close/>
                </a:path>
                <a:path w="781050" h="5171440">
                  <a:moveTo>
                    <a:pt x="677125" y="85267"/>
                  </a:moveTo>
                  <a:lnTo>
                    <a:pt x="780630" y="19799"/>
                  </a:lnTo>
                  <a:lnTo>
                    <a:pt x="780630" y="13550"/>
                  </a:lnTo>
                  <a:lnTo>
                    <a:pt x="677125" y="79006"/>
                  </a:lnTo>
                  <a:lnTo>
                    <a:pt x="677125" y="85267"/>
                  </a:lnTo>
                  <a:close/>
                </a:path>
                <a:path w="781050" h="5171440">
                  <a:moveTo>
                    <a:pt x="677125" y="148107"/>
                  </a:moveTo>
                  <a:lnTo>
                    <a:pt x="780630" y="82651"/>
                  </a:lnTo>
                  <a:lnTo>
                    <a:pt x="780630" y="76390"/>
                  </a:lnTo>
                  <a:lnTo>
                    <a:pt x="677125" y="141859"/>
                  </a:lnTo>
                  <a:lnTo>
                    <a:pt x="677125" y="148107"/>
                  </a:lnTo>
                  <a:close/>
                </a:path>
                <a:path w="781050" h="5171440">
                  <a:moveTo>
                    <a:pt x="677125" y="273799"/>
                  </a:moveTo>
                  <a:lnTo>
                    <a:pt x="780630" y="208330"/>
                  </a:lnTo>
                  <a:lnTo>
                    <a:pt x="780630" y="202082"/>
                  </a:lnTo>
                  <a:lnTo>
                    <a:pt x="677125" y="267550"/>
                  </a:lnTo>
                  <a:lnTo>
                    <a:pt x="677125" y="273799"/>
                  </a:lnTo>
                  <a:close/>
                </a:path>
                <a:path w="781050" h="5171440">
                  <a:moveTo>
                    <a:pt x="677125" y="336638"/>
                  </a:moveTo>
                  <a:lnTo>
                    <a:pt x="780630" y="271183"/>
                  </a:lnTo>
                  <a:lnTo>
                    <a:pt x="780630" y="264934"/>
                  </a:lnTo>
                  <a:lnTo>
                    <a:pt x="677125" y="330390"/>
                  </a:lnTo>
                  <a:lnTo>
                    <a:pt x="677125" y="336638"/>
                  </a:lnTo>
                  <a:close/>
                </a:path>
                <a:path w="781050" h="5171440">
                  <a:moveTo>
                    <a:pt x="677125" y="399478"/>
                  </a:moveTo>
                  <a:lnTo>
                    <a:pt x="780630" y="334022"/>
                  </a:lnTo>
                  <a:lnTo>
                    <a:pt x="780630" y="327774"/>
                  </a:lnTo>
                  <a:lnTo>
                    <a:pt x="677125" y="393230"/>
                  </a:lnTo>
                  <a:lnTo>
                    <a:pt x="677125" y="399478"/>
                  </a:lnTo>
                  <a:close/>
                </a:path>
                <a:path w="781050" h="5171440">
                  <a:moveTo>
                    <a:pt x="677125" y="525170"/>
                  </a:moveTo>
                  <a:lnTo>
                    <a:pt x="780630" y="459714"/>
                  </a:lnTo>
                  <a:lnTo>
                    <a:pt x="780630" y="453466"/>
                  </a:lnTo>
                  <a:lnTo>
                    <a:pt x="677125" y="518922"/>
                  </a:lnTo>
                  <a:lnTo>
                    <a:pt x="677125" y="525170"/>
                  </a:lnTo>
                  <a:close/>
                </a:path>
                <a:path w="781050" h="5171440">
                  <a:moveTo>
                    <a:pt x="677125" y="588022"/>
                  </a:moveTo>
                  <a:lnTo>
                    <a:pt x="780630" y="522554"/>
                  </a:lnTo>
                  <a:lnTo>
                    <a:pt x="780630" y="516305"/>
                  </a:lnTo>
                  <a:lnTo>
                    <a:pt x="677125" y="581761"/>
                  </a:lnTo>
                  <a:lnTo>
                    <a:pt x="677125" y="588022"/>
                  </a:lnTo>
                  <a:close/>
                </a:path>
                <a:path w="781050" h="5171440">
                  <a:moveTo>
                    <a:pt x="677125" y="650862"/>
                  </a:moveTo>
                  <a:lnTo>
                    <a:pt x="780630" y="585406"/>
                  </a:lnTo>
                  <a:lnTo>
                    <a:pt x="780630" y="579145"/>
                  </a:lnTo>
                  <a:lnTo>
                    <a:pt x="677125" y="644613"/>
                  </a:lnTo>
                  <a:lnTo>
                    <a:pt x="677125" y="650862"/>
                  </a:lnTo>
                  <a:close/>
                </a:path>
                <a:path w="781050" h="5171440">
                  <a:moveTo>
                    <a:pt x="677125" y="713701"/>
                  </a:moveTo>
                  <a:lnTo>
                    <a:pt x="780630" y="648246"/>
                  </a:lnTo>
                  <a:lnTo>
                    <a:pt x="780630" y="641997"/>
                  </a:lnTo>
                  <a:lnTo>
                    <a:pt x="677125" y="707453"/>
                  </a:lnTo>
                  <a:lnTo>
                    <a:pt x="677125" y="713701"/>
                  </a:lnTo>
                  <a:close/>
                </a:path>
                <a:path w="781050" h="5171440">
                  <a:moveTo>
                    <a:pt x="677125" y="776554"/>
                  </a:moveTo>
                  <a:lnTo>
                    <a:pt x="780630" y="711085"/>
                  </a:lnTo>
                  <a:lnTo>
                    <a:pt x="780630" y="704837"/>
                  </a:lnTo>
                  <a:lnTo>
                    <a:pt x="677125" y="770293"/>
                  </a:lnTo>
                  <a:lnTo>
                    <a:pt x="677125" y="776554"/>
                  </a:lnTo>
                  <a:close/>
                </a:path>
                <a:path w="781050" h="5171440">
                  <a:moveTo>
                    <a:pt x="677125" y="839393"/>
                  </a:moveTo>
                  <a:lnTo>
                    <a:pt x="780630" y="773938"/>
                  </a:lnTo>
                  <a:lnTo>
                    <a:pt x="780630" y="767689"/>
                  </a:lnTo>
                  <a:lnTo>
                    <a:pt x="677125" y="833145"/>
                  </a:lnTo>
                  <a:lnTo>
                    <a:pt x="677125" y="839393"/>
                  </a:lnTo>
                  <a:close/>
                </a:path>
                <a:path w="781050" h="5171440">
                  <a:moveTo>
                    <a:pt x="677125" y="902233"/>
                  </a:moveTo>
                  <a:lnTo>
                    <a:pt x="780630" y="836777"/>
                  </a:lnTo>
                  <a:lnTo>
                    <a:pt x="780630" y="830529"/>
                  </a:lnTo>
                  <a:lnTo>
                    <a:pt x="677125" y="895985"/>
                  </a:lnTo>
                  <a:lnTo>
                    <a:pt x="677125" y="902233"/>
                  </a:lnTo>
                  <a:close/>
                </a:path>
                <a:path w="781050" h="5171440">
                  <a:moveTo>
                    <a:pt x="677125" y="1027925"/>
                  </a:moveTo>
                  <a:lnTo>
                    <a:pt x="780630" y="962469"/>
                  </a:lnTo>
                  <a:lnTo>
                    <a:pt x="780630" y="956221"/>
                  </a:lnTo>
                  <a:lnTo>
                    <a:pt x="677125" y="1021676"/>
                  </a:lnTo>
                  <a:lnTo>
                    <a:pt x="677125" y="1027925"/>
                  </a:lnTo>
                  <a:close/>
                </a:path>
                <a:path w="781050" h="5171440">
                  <a:moveTo>
                    <a:pt x="677125" y="1090777"/>
                  </a:moveTo>
                  <a:lnTo>
                    <a:pt x="780630" y="1025309"/>
                  </a:lnTo>
                  <a:lnTo>
                    <a:pt x="780630" y="1019060"/>
                  </a:lnTo>
                  <a:lnTo>
                    <a:pt x="677125" y="1084516"/>
                  </a:lnTo>
                  <a:lnTo>
                    <a:pt x="677125" y="1090777"/>
                  </a:lnTo>
                  <a:close/>
                </a:path>
                <a:path w="781050" h="5171440">
                  <a:moveTo>
                    <a:pt x="677125" y="1153617"/>
                  </a:moveTo>
                  <a:lnTo>
                    <a:pt x="780630" y="1088161"/>
                  </a:lnTo>
                  <a:lnTo>
                    <a:pt x="780630" y="1081900"/>
                  </a:lnTo>
                  <a:lnTo>
                    <a:pt x="677125" y="1147368"/>
                  </a:lnTo>
                  <a:lnTo>
                    <a:pt x="677125" y="1153617"/>
                  </a:lnTo>
                  <a:close/>
                </a:path>
                <a:path w="781050" h="5171440">
                  <a:moveTo>
                    <a:pt x="677125" y="1216456"/>
                  </a:moveTo>
                  <a:lnTo>
                    <a:pt x="780630" y="1151001"/>
                  </a:lnTo>
                  <a:lnTo>
                    <a:pt x="780630" y="1144752"/>
                  </a:lnTo>
                  <a:lnTo>
                    <a:pt x="677125" y="1210208"/>
                  </a:lnTo>
                  <a:lnTo>
                    <a:pt x="677125" y="1216456"/>
                  </a:lnTo>
                  <a:close/>
                </a:path>
                <a:path w="781050" h="5171440">
                  <a:moveTo>
                    <a:pt x="677125" y="1279309"/>
                  </a:moveTo>
                  <a:lnTo>
                    <a:pt x="780630" y="1213840"/>
                  </a:lnTo>
                  <a:lnTo>
                    <a:pt x="780630" y="1207592"/>
                  </a:lnTo>
                  <a:lnTo>
                    <a:pt x="677125" y="1273060"/>
                  </a:lnTo>
                  <a:lnTo>
                    <a:pt x="677125" y="1279309"/>
                  </a:lnTo>
                  <a:close/>
                </a:path>
                <a:path w="781050" h="5171440">
                  <a:moveTo>
                    <a:pt x="677125" y="1342148"/>
                  </a:moveTo>
                  <a:lnTo>
                    <a:pt x="780630" y="1276692"/>
                  </a:lnTo>
                  <a:lnTo>
                    <a:pt x="780630" y="1270444"/>
                  </a:lnTo>
                  <a:lnTo>
                    <a:pt x="677125" y="1335900"/>
                  </a:lnTo>
                  <a:lnTo>
                    <a:pt x="677125" y="1342148"/>
                  </a:lnTo>
                  <a:close/>
                </a:path>
                <a:path w="781050" h="5171440">
                  <a:moveTo>
                    <a:pt x="677125" y="1530680"/>
                  </a:moveTo>
                  <a:lnTo>
                    <a:pt x="780630" y="1465224"/>
                  </a:lnTo>
                  <a:lnTo>
                    <a:pt x="780630" y="1458976"/>
                  </a:lnTo>
                  <a:lnTo>
                    <a:pt x="677125" y="1524431"/>
                  </a:lnTo>
                  <a:lnTo>
                    <a:pt x="677125" y="1530680"/>
                  </a:lnTo>
                  <a:close/>
                </a:path>
                <a:path w="781050" h="5171440">
                  <a:moveTo>
                    <a:pt x="677125" y="1593532"/>
                  </a:moveTo>
                  <a:lnTo>
                    <a:pt x="780630" y="1528064"/>
                  </a:lnTo>
                  <a:lnTo>
                    <a:pt x="780630" y="1521815"/>
                  </a:lnTo>
                  <a:lnTo>
                    <a:pt x="677125" y="1587271"/>
                  </a:lnTo>
                  <a:lnTo>
                    <a:pt x="677125" y="1593532"/>
                  </a:lnTo>
                  <a:close/>
                </a:path>
                <a:path w="781050" h="5171440">
                  <a:moveTo>
                    <a:pt x="677125" y="1656372"/>
                  </a:moveTo>
                  <a:lnTo>
                    <a:pt x="780630" y="1590916"/>
                  </a:lnTo>
                  <a:lnTo>
                    <a:pt x="780630" y="1584655"/>
                  </a:lnTo>
                  <a:lnTo>
                    <a:pt x="677125" y="1650123"/>
                  </a:lnTo>
                  <a:lnTo>
                    <a:pt x="677125" y="1656372"/>
                  </a:lnTo>
                  <a:close/>
                </a:path>
                <a:path w="781050" h="5171440">
                  <a:moveTo>
                    <a:pt x="677125" y="1719211"/>
                  </a:moveTo>
                  <a:lnTo>
                    <a:pt x="780630" y="1653755"/>
                  </a:lnTo>
                  <a:lnTo>
                    <a:pt x="780630" y="1647507"/>
                  </a:lnTo>
                  <a:lnTo>
                    <a:pt x="677125" y="1712963"/>
                  </a:lnTo>
                  <a:lnTo>
                    <a:pt x="677125" y="1719211"/>
                  </a:lnTo>
                  <a:close/>
                </a:path>
                <a:path w="781050" h="5171440">
                  <a:moveTo>
                    <a:pt x="677125" y="1782064"/>
                  </a:moveTo>
                  <a:lnTo>
                    <a:pt x="780630" y="1716595"/>
                  </a:lnTo>
                  <a:lnTo>
                    <a:pt x="780630" y="1710347"/>
                  </a:lnTo>
                  <a:lnTo>
                    <a:pt x="677125" y="1775815"/>
                  </a:lnTo>
                  <a:lnTo>
                    <a:pt x="677125" y="1782064"/>
                  </a:lnTo>
                  <a:close/>
                </a:path>
                <a:path w="781050" h="5171440">
                  <a:moveTo>
                    <a:pt x="677125" y="1844903"/>
                  </a:moveTo>
                  <a:lnTo>
                    <a:pt x="780630" y="1779447"/>
                  </a:lnTo>
                  <a:lnTo>
                    <a:pt x="780630" y="1773186"/>
                  </a:lnTo>
                  <a:lnTo>
                    <a:pt x="677125" y="1838655"/>
                  </a:lnTo>
                  <a:lnTo>
                    <a:pt x="677125" y="1844903"/>
                  </a:lnTo>
                  <a:close/>
                </a:path>
                <a:path w="781050" h="5171440">
                  <a:moveTo>
                    <a:pt x="677125" y="2033435"/>
                  </a:moveTo>
                  <a:lnTo>
                    <a:pt x="780630" y="1967979"/>
                  </a:lnTo>
                  <a:lnTo>
                    <a:pt x="780630" y="1961730"/>
                  </a:lnTo>
                  <a:lnTo>
                    <a:pt x="677125" y="2027186"/>
                  </a:lnTo>
                  <a:lnTo>
                    <a:pt x="677125" y="2033435"/>
                  </a:lnTo>
                  <a:close/>
                </a:path>
                <a:path w="781050" h="5171440">
                  <a:moveTo>
                    <a:pt x="677125" y="2096287"/>
                  </a:moveTo>
                  <a:lnTo>
                    <a:pt x="780630" y="2030818"/>
                  </a:lnTo>
                  <a:lnTo>
                    <a:pt x="780630" y="2024570"/>
                  </a:lnTo>
                  <a:lnTo>
                    <a:pt x="677125" y="2090026"/>
                  </a:lnTo>
                  <a:lnTo>
                    <a:pt x="677125" y="2096287"/>
                  </a:lnTo>
                  <a:close/>
                </a:path>
                <a:path w="781050" h="5171440">
                  <a:moveTo>
                    <a:pt x="677125" y="2159127"/>
                  </a:moveTo>
                  <a:lnTo>
                    <a:pt x="780630" y="2093671"/>
                  </a:lnTo>
                  <a:lnTo>
                    <a:pt x="780630" y="2087410"/>
                  </a:lnTo>
                  <a:lnTo>
                    <a:pt x="677125" y="2152878"/>
                  </a:lnTo>
                  <a:lnTo>
                    <a:pt x="677125" y="2159127"/>
                  </a:lnTo>
                  <a:close/>
                </a:path>
                <a:path w="781050" h="5171440">
                  <a:moveTo>
                    <a:pt x="677125" y="2221966"/>
                  </a:moveTo>
                  <a:lnTo>
                    <a:pt x="780630" y="2156510"/>
                  </a:lnTo>
                  <a:lnTo>
                    <a:pt x="780630" y="2150262"/>
                  </a:lnTo>
                  <a:lnTo>
                    <a:pt x="677125" y="2215718"/>
                  </a:lnTo>
                  <a:lnTo>
                    <a:pt x="677125" y="2221966"/>
                  </a:lnTo>
                  <a:close/>
                </a:path>
                <a:path w="781050" h="5171440">
                  <a:moveTo>
                    <a:pt x="677125" y="2284819"/>
                  </a:moveTo>
                  <a:lnTo>
                    <a:pt x="780630" y="2219350"/>
                  </a:lnTo>
                  <a:lnTo>
                    <a:pt x="780630" y="2213102"/>
                  </a:lnTo>
                  <a:lnTo>
                    <a:pt x="677125" y="2278557"/>
                  </a:lnTo>
                  <a:lnTo>
                    <a:pt x="677125" y="2284819"/>
                  </a:lnTo>
                  <a:close/>
                </a:path>
                <a:path w="781050" h="5171440">
                  <a:moveTo>
                    <a:pt x="677125" y="2347658"/>
                  </a:moveTo>
                  <a:lnTo>
                    <a:pt x="780630" y="2282202"/>
                  </a:lnTo>
                  <a:lnTo>
                    <a:pt x="780630" y="2275941"/>
                  </a:lnTo>
                  <a:lnTo>
                    <a:pt x="677125" y="2341410"/>
                  </a:lnTo>
                  <a:lnTo>
                    <a:pt x="677125" y="2347658"/>
                  </a:lnTo>
                  <a:close/>
                </a:path>
                <a:path w="781050" h="5171440">
                  <a:moveTo>
                    <a:pt x="677125" y="2536190"/>
                  </a:moveTo>
                  <a:lnTo>
                    <a:pt x="780630" y="2470734"/>
                  </a:lnTo>
                  <a:lnTo>
                    <a:pt x="780630" y="2464485"/>
                  </a:lnTo>
                  <a:lnTo>
                    <a:pt x="677125" y="2529941"/>
                  </a:lnTo>
                  <a:lnTo>
                    <a:pt x="677125" y="2536190"/>
                  </a:lnTo>
                  <a:close/>
                </a:path>
                <a:path w="781050" h="5171440">
                  <a:moveTo>
                    <a:pt x="677125" y="2599042"/>
                  </a:moveTo>
                  <a:lnTo>
                    <a:pt x="780630" y="2533573"/>
                  </a:lnTo>
                  <a:lnTo>
                    <a:pt x="780630" y="2527325"/>
                  </a:lnTo>
                  <a:lnTo>
                    <a:pt x="677125" y="2592781"/>
                  </a:lnTo>
                  <a:lnTo>
                    <a:pt x="677125" y="2599042"/>
                  </a:lnTo>
                  <a:close/>
                </a:path>
                <a:path w="781050" h="5171440">
                  <a:moveTo>
                    <a:pt x="677125" y="2661882"/>
                  </a:moveTo>
                  <a:lnTo>
                    <a:pt x="780630" y="2596426"/>
                  </a:lnTo>
                  <a:lnTo>
                    <a:pt x="780630" y="2590165"/>
                  </a:lnTo>
                  <a:lnTo>
                    <a:pt x="677125" y="2655633"/>
                  </a:lnTo>
                  <a:lnTo>
                    <a:pt x="677125" y="2661882"/>
                  </a:lnTo>
                  <a:close/>
                </a:path>
                <a:path w="781050" h="5171440">
                  <a:moveTo>
                    <a:pt x="677125" y="2724721"/>
                  </a:moveTo>
                  <a:lnTo>
                    <a:pt x="780630" y="2659265"/>
                  </a:lnTo>
                  <a:lnTo>
                    <a:pt x="780630" y="2653017"/>
                  </a:lnTo>
                  <a:lnTo>
                    <a:pt x="677125" y="2718473"/>
                  </a:lnTo>
                  <a:lnTo>
                    <a:pt x="677125" y="2724721"/>
                  </a:lnTo>
                  <a:close/>
                </a:path>
                <a:path w="781050" h="5171440">
                  <a:moveTo>
                    <a:pt x="677125" y="2787573"/>
                  </a:moveTo>
                  <a:lnTo>
                    <a:pt x="780630" y="2722105"/>
                  </a:lnTo>
                  <a:lnTo>
                    <a:pt x="780630" y="2715857"/>
                  </a:lnTo>
                  <a:lnTo>
                    <a:pt x="677125" y="2781312"/>
                  </a:lnTo>
                  <a:lnTo>
                    <a:pt x="677125" y="2787573"/>
                  </a:lnTo>
                  <a:close/>
                </a:path>
                <a:path w="781050" h="5171440">
                  <a:moveTo>
                    <a:pt x="677125" y="2850413"/>
                  </a:moveTo>
                  <a:lnTo>
                    <a:pt x="780630" y="2784957"/>
                  </a:lnTo>
                  <a:lnTo>
                    <a:pt x="780630" y="2778709"/>
                  </a:lnTo>
                  <a:lnTo>
                    <a:pt x="677125" y="2844165"/>
                  </a:lnTo>
                  <a:lnTo>
                    <a:pt x="677125" y="2850413"/>
                  </a:lnTo>
                  <a:close/>
                </a:path>
                <a:path w="781050" h="5171440">
                  <a:moveTo>
                    <a:pt x="677125" y="3038945"/>
                  </a:moveTo>
                  <a:lnTo>
                    <a:pt x="780630" y="2973489"/>
                  </a:lnTo>
                  <a:lnTo>
                    <a:pt x="780630" y="2967240"/>
                  </a:lnTo>
                  <a:lnTo>
                    <a:pt x="677125" y="3032696"/>
                  </a:lnTo>
                  <a:lnTo>
                    <a:pt x="677125" y="3038945"/>
                  </a:lnTo>
                  <a:close/>
                </a:path>
                <a:path w="781050" h="5171440">
                  <a:moveTo>
                    <a:pt x="677125" y="3101797"/>
                  </a:moveTo>
                  <a:lnTo>
                    <a:pt x="780630" y="3036328"/>
                  </a:lnTo>
                  <a:lnTo>
                    <a:pt x="780630" y="3030080"/>
                  </a:lnTo>
                  <a:lnTo>
                    <a:pt x="677125" y="3095536"/>
                  </a:lnTo>
                  <a:lnTo>
                    <a:pt x="677125" y="3101797"/>
                  </a:lnTo>
                  <a:close/>
                </a:path>
                <a:path w="781050" h="5171440">
                  <a:moveTo>
                    <a:pt x="677125" y="3164636"/>
                  </a:moveTo>
                  <a:lnTo>
                    <a:pt x="780630" y="3099181"/>
                  </a:lnTo>
                  <a:lnTo>
                    <a:pt x="780630" y="3092920"/>
                  </a:lnTo>
                  <a:lnTo>
                    <a:pt x="677125" y="3158388"/>
                  </a:lnTo>
                  <a:lnTo>
                    <a:pt x="677125" y="3164636"/>
                  </a:lnTo>
                  <a:close/>
                </a:path>
                <a:path w="781050" h="5171440">
                  <a:moveTo>
                    <a:pt x="677125" y="3227476"/>
                  </a:moveTo>
                  <a:lnTo>
                    <a:pt x="780630" y="3162020"/>
                  </a:lnTo>
                  <a:lnTo>
                    <a:pt x="780630" y="3155772"/>
                  </a:lnTo>
                  <a:lnTo>
                    <a:pt x="677125" y="3221228"/>
                  </a:lnTo>
                  <a:lnTo>
                    <a:pt x="677125" y="3227476"/>
                  </a:lnTo>
                  <a:close/>
                </a:path>
                <a:path w="781050" h="5171440">
                  <a:moveTo>
                    <a:pt x="677125" y="3290328"/>
                  </a:moveTo>
                  <a:lnTo>
                    <a:pt x="780630" y="3224860"/>
                  </a:lnTo>
                  <a:lnTo>
                    <a:pt x="780630" y="3218611"/>
                  </a:lnTo>
                  <a:lnTo>
                    <a:pt x="677125" y="3284067"/>
                  </a:lnTo>
                  <a:lnTo>
                    <a:pt x="677125" y="3290328"/>
                  </a:lnTo>
                  <a:close/>
                </a:path>
                <a:path w="781050" h="5171440">
                  <a:moveTo>
                    <a:pt x="677125" y="3353168"/>
                  </a:moveTo>
                  <a:lnTo>
                    <a:pt x="780630" y="3287712"/>
                  </a:lnTo>
                  <a:lnTo>
                    <a:pt x="780630" y="3281451"/>
                  </a:lnTo>
                  <a:lnTo>
                    <a:pt x="677125" y="3346920"/>
                  </a:lnTo>
                  <a:lnTo>
                    <a:pt x="677125" y="3353168"/>
                  </a:lnTo>
                  <a:close/>
                </a:path>
                <a:path w="781050" h="5171440">
                  <a:moveTo>
                    <a:pt x="677125" y="3478860"/>
                  </a:moveTo>
                  <a:lnTo>
                    <a:pt x="780630" y="3413391"/>
                  </a:lnTo>
                  <a:lnTo>
                    <a:pt x="780630" y="3407143"/>
                  </a:lnTo>
                  <a:lnTo>
                    <a:pt x="677125" y="3472611"/>
                  </a:lnTo>
                  <a:lnTo>
                    <a:pt x="677125" y="3478860"/>
                  </a:lnTo>
                  <a:close/>
                </a:path>
                <a:path w="781050" h="5171440">
                  <a:moveTo>
                    <a:pt x="677125" y="3541699"/>
                  </a:moveTo>
                  <a:lnTo>
                    <a:pt x="780630" y="3476244"/>
                  </a:lnTo>
                  <a:lnTo>
                    <a:pt x="780630" y="3469995"/>
                  </a:lnTo>
                  <a:lnTo>
                    <a:pt x="677125" y="3535451"/>
                  </a:lnTo>
                  <a:lnTo>
                    <a:pt x="677125" y="3541699"/>
                  </a:lnTo>
                  <a:close/>
                </a:path>
                <a:path w="781050" h="5171440">
                  <a:moveTo>
                    <a:pt x="677125" y="3604539"/>
                  </a:moveTo>
                  <a:lnTo>
                    <a:pt x="780630" y="3539083"/>
                  </a:lnTo>
                  <a:lnTo>
                    <a:pt x="780630" y="3532835"/>
                  </a:lnTo>
                  <a:lnTo>
                    <a:pt x="677125" y="3598291"/>
                  </a:lnTo>
                  <a:lnTo>
                    <a:pt x="677125" y="3604539"/>
                  </a:lnTo>
                  <a:close/>
                </a:path>
                <a:path w="781050" h="5171440">
                  <a:moveTo>
                    <a:pt x="677125" y="3667391"/>
                  </a:moveTo>
                  <a:lnTo>
                    <a:pt x="780630" y="3601936"/>
                  </a:lnTo>
                  <a:lnTo>
                    <a:pt x="780630" y="3595674"/>
                  </a:lnTo>
                  <a:lnTo>
                    <a:pt x="677125" y="3661143"/>
                  </a:lnTo>
                  <a:lnTo>
                    <a:pt x="677125" y="3667391"/>
                  </a:lnTo>
                  <a:close/>
                </a:path>
                <a:path w="781050" h="5171440">
                  <a:moveTo>
                    <a:pt x="677125" y="3730231"/>
                  </a:moveTo>
                  <a:lnTo>
                    <a:pt x="780630" y="3664775"/>
                  </a:lnTo>
                  <a:lnTo>
                    <a:pt x="780630" y="3658527"/>
                  </a:lnTo>
                  <a:lnTo>
                    <a:pt x="677125" y="3723983"/>
                  </a:lnTo>
                  <a:lnTo>
                    <a:pt x="677125" y="3730231"/>
                  </a:lnTo>
                  <a:close/>
                </a:path>
                <a:path w="781050" h="5171440">
                  <a:moveTo>
                    <a:pt x="677125" y="3793083"/>
                  </a:moveTo>
                  <a:lnTo>
                    <a:pt x="780630" y="3727615"/>
                  </a:lnTo>
                  <a:lnTo>
                    <a:pt x="780630" y="3721366"/>
                  </a:lnTo>
                  <a:lnTo>
                    <a:pt x="677125" y="3786822"/>
                  </a:lnTo>
                  <a:lnTo>
                    <a:pt x="677125" y="3793083"/>
                  </a:lnTo>
                  <a:close/>
                </a:path>
                <a:path w="781050" h="5171440">
                  <a:moveTo>
                    <a:pt x="677125" y="3855923"/>
                  </a:moveTo>
                  <a:lnTo>
                    <a:pt x="780630" y="3790467"/>
                  </a:lnTo>
                  <a:lnTo>
                    <a:pt x="780630" y="3784206"/>
                  </a:lnTo>
                  <a:lnTo>
                    <a:pt x="677125" y="3849674"/>
                  </a:lnTo>
                  <a:lnTo>
                    <a:pt x="677125" y="3855923"/>
                  </a:lnTo>
                  <a:close/>
                </a:path>
                <a:path w="781050" h="5171440">
                  <a:moveTo>
                    <a:pt x="677125" y="3981615"/>
                  </a:moveTo>
                  <a:lnTo>
                    <a:pt x="780630" y="3916146"/>
                  </a:lnTo>
                  <a:lnTo>
                    <a:pt x="780630" y="3909898"/>
                  </a:lnTo>
                  <a:lnTo>
                    <a:pt x="677125" y="3975366"/>
                  </a:lnTo>
                  <a:lnTo>
                    <a:pt x="677125" y="3981615"/>
                  </a:lnTo>
                  <a:close/>
                </a:path>
                <a:path w="781050" h="5171440">
                  <a:moveTo>
                    <a:pt x="677125" y="4044454"/>
                  </a:moveTo>
                  <a:lnTo>
                    <a:pt x="780630" y="3978999"/>
                  </a:lnTo>
                  <a:lnTo>
                    <a:pt x="780630" y="3972750"/>
                  </a:lnTo>
                  <a:lnTo>
                    <a:pt x="677125" y="4038206"/>
                  </a:lnTo>
                  <a:lnTo>
                    <a:pt x="677125" y="4044454"/>
                  </a:lnTo>
                  <a:close/>
                </a:path>
                <a:path w="781050" h="5171440">
                  <a:moveTo>
                    <a:pt x="677125" y="4107307"/>
                  </a:moveTo>
                  <a:lnTo>
                    <a:pt x="780630" y="4041838"/>
                  </a:lnTo>
                  <a:lnTo>
                    <a:pt x="780630" y="4035590"/>
                  </a:lnTo>
                  <a:lnTo>
                    <a:pt x="677125" y="4101046"/>
                  </a:lnTo>
                  <a:lnTo>
                    <a:pt x="677125" y="4107307"/>
                  </a:lnTo>
                  <a:close/>
                </a:path>
                <a:path w="781050" h="5171440">
                  <a:moveTo>
                    <a:pt x="677125" y="4232986"/>
                  </a:moveTo>
                  <a:lnTo>
                    <a:pt x="780630" y="4167530"/>
                  </a:lnTo>
                  <a:lnTo>
                    <a:pt x="780630" y="4161282"/>
                  </a:lnTo>
                  <a:lnTo>
                    <a:pt x="677125" y="4226738"/>
                  </a:lnTo>
                  <a:lnTo>
                    <a:pt x="677125" y="4232986"/>
                  </a:lnTo>
                  <a:close/>
                </a:path>
                <a:path w="781050" h="5171440">
                  <a:moveTo>
                    <a:pt x="677125" y="4295838"/>
                  </a:moveTo>
                  <a:lnTo>
                    <a:pt x="780630" y="4230370"/>
                  </a:lnTo>
                  <a:lnTo>
                    <a:pt x="780630" y="4224121"/>
                  </a:lnTo>
                  <a:lnTo>
                    <a:pt x="677125" y="4289577"/>
                  </a:lnTo>
                  <a:lnTo>
                    <a:pt x="677125" y="4295838"/>
                  </a:lnTo>
                  <a:close/>
                </a:path>
                <a:path w="781050" h="5171440">
                  <a:moveTo>
                    <a:pt x="677125" y="4358678"/>
                  </a:moveTo>
                  <a:lnTo>
                    <a:pt x="780630" y="4293222"/>
                  </a:lnTo>
                  <a:lnTo>
                    <a:pt x="780630" y="4286974"/>
                  </a:lnTo>
                  <a:lnTo>
                    <a:pt x="677125" y="4352429"/>
                  </a:lnTo>
                  <a:lnTo>
                    <a:pt x="677125" y="4358678"/>
                  </a:lnTo>
                  <a:close/>
                </a:path>
                <a:path w="781050" h="5171440">
                  <a:moveTo>
                    <a:pt x="677125" y="4484370"/>
                  </a:moveTo>
                  <a:lnTo>
                    <a:pt x="780630" y="4418901"/>
                  </a:lnTo>
                  <a:lnTo>
                    <a:pt x="780630" y="4412653"/>
                  </a:lnTo>
                  <a:lnTo>
                    <a:pt x="677125" y="4478121"/>
                  </a:lnTo>
                  <a:lnTo>
                    <a:pt x="677125" y="4484370"/>
                  </a:lnTo>
                  <a:close/>
                </a:path>
                <a:path w="781050" h="5171440">
                  <a:moveTo>
                    <a:pt x="677125" y="4547209"/>
                  </a:moveTo>
                  <a:lnTo>
                    <a:pt x="780630" y="4481754"/>
                  </a:lnTo>
                  <a:lnTo>
                    <a:pt x="780630" y="4475505"/>
                  </a:lnTo>
                  <a:lnTo>
                    <a:pt x="677125" y="4540961"/>
                  </a:lnTo>
                  <a:lnTo>
                    <a:pt x="677125" y="4547209"/>
                  </a:lnTo>
                  <a:close/>
                </a:path>
                <a:path w="781050" h="5171440">
                  <a:moveTo>
                    <a:pt x="677125" y="4610062"/>
                  </a:moveTo>
                  <a:lnTo>
                    <a:pt x="780630" y="4544593"/>
                  </a:lnTo>
                  <a:lnTo>
                    <a:pt x="780630" y="4538345"/>
                  </a:lnTo>
                  <a:lnTo>
                    <a:pt x="677125" y="4603801"/>
                  </a:lnTo>
                  <a:lnTo>
                    <a:pt x="677125" y="4610062"/>
                  </a:lnTo>
                  <a:close/>
                </a:path>
                <a:path w="781050" h="5171440">
                  <a:moveTo>
                    <a:pt x="677125" y="4735741"/>
                  </a:moveTo>
                  <a:lnTo>
                    <a:pt x="780630" y="4670285"/>
                  </a:lnTo>
                  <a:lnTo>
                    <a:pt x="780630" y="4664037"/>
                  </a:lnTo>
                  <a:lnTo>
                    <a:pt x="677125" y="4729492"/>
                  </a:lnTo>
                  <a:lnTo>
                    <a:pt x="677125" y="4735741"/>
                  </a:lnTo>
                  <a:close/>
                </a:path>
                <a:path w="781050" h="5171440">
                  <a:moveTo>
                    <a:pt x="677125" y="4798593"/>
                  </a:moveTo>
                  <a:lnTo>
                    <a:pt x="780630" y="4733125"/>
                  </a:lnTo>
                  <a:lnTo>
                    <a:pt x="780630" y="4726876"/>
                  </a:lnTo>
                  <a:lnTo>
                    <a:pt x="677125" y="4792345"/>
                  </a:lnTo>
                  <a:lnTo>
                    <a:pt x="677125" y="4798593"/>
                  </a:lnTo>
                  <a:close/>
                </a:path>
                <a:path w="781050" h="5171440">
                  <a:moveTo>
                    <a:pt x="677125" y="4861433"/>
                  </a:moveTo>
                  <a:lnTo>
                    <a:pt x="780630" y="4795977"/>
                  </a:lnTo>
                  <a:lnTo>
                    <a:pt x="780630" y="4789716"/>
                  </a:lnTo>
                  <a:lnTo>
                    <a:pt x="677125" y="4855184"/>
                  </a:lnTo>
                  <a:lnTo>
                    <a:pt x="677125" y="4861433"/>
                  </a:lnTo>
                  <a:close/>
                </a:path>
                <a:path w="781050" h="5171440">
                  <a:moveTo>
                    <a:pt x="677125" y="4987125"/>
                  </a:moveTo>
                  <a:lnTo>
                    <a:pt x="780630" y="4921656"/>
                  </a:lnTo>
                  <a:lnTo>
                    <a:pt x="780630" y="4915408"/>
                  </a:lnTo>
                  <a:lnTo>
                    <a:pt x="677125" y="4980876"/>
                  </a:lnTo>
                  <a:lnTo>
                    <a:pt x="677125" y="4987125"/>
                  </a:lnTo>
                  <a:close/>
                </a:path>
                <a:path w="781050" h="5171440">
                  <a:moveTo>
                    <a:pt x="677125" y="5049964"/>
                  </a:moveTo>
                  <a:lnTo>
                    <a:pt x="780630" y="4984508"/>
                  </a:lnTo>
                  <a:lnTo>
                    <a:pt x="780630" y="4978260"/>
                  </a:lnTo>
                  <a:lnTo>
                    <a:pt x="677125" y="5043716"/>
                  </a:lnTo>
                  <a:lnTo>
                    <a:pt x="677125" y="5049964"/>
                  </a:lnTo>
                  <a:close/>
                </a:path>
                <a:path w="781050" h="5171440">
                  <a:moveTo>
                    <a:pt x="0" y="5163985"/>
                  </a:moveTo>
                  <a:lnTo>
                    <a:pt x="145376" y="5072050"/>
                  </a:lnTo>
                  <a:lnTo>
                    <a:pt x="135496" y="5072050"/>
                  </a:lnTo>
                  <a:lnTo>
                    <a:pt x="2514" y="5156149"/>
                  </a:lnTo>
                  <a:lnTo>
                    <a:pt x="0" y="5163985"/>
                  </a:lnTo>
                  <a:close/>
                </a:path>
                <a:path w="781050" h="5171440">
                  <a:moveTo>
                    <a:pt x="87655" y="5171402"/>
                  </a:moveTo>
                  <a:lnTo>
                    <a:pt x="244741" y="5072050"/>
                  </a:lnTo>
                  <a:lnTo>
                    <a:pt x="234861" y="5072050"/>
                  </a:lnTo>
                  <a:lnTo>
                    <a:pt x="77762" y="5171402"/>
                  </a:lnTo>
                  <a:lnTo>
                    <a:pt x="87655" y="5171402"/>
                  </a:lnTo>
                  <a:close/>
                </a:path>
                <a:path w="781050" h="5171440">
                  <a:moveTo>
                    <a:pt x="187020" y="5171402"/>
                  </a:moveTo>
                  <a:lnTo>
                    <a:pt x="344119" y="5072050"/>
                  </a:lnTo>
                  <a:lnTo>
                    <a:pt x="334225" y="5072050"/>
                  </a:lnTo>
                  <a:lnTo>
                    <a:pt x="177139" y="5171402"/>
                  </a:lnTo>
                  <a:lnTo>
                    <a:pt x="187020" y="5171402"/>
                  </a:lnTo>
                  <a:close/>
                </a:path>
                <a:path w="781050" h="5171440">
                  <a:moveTo>
                    <a:pt x="385762" y="5171402"/>
                  </a:moveTo>
                  <a:lnTo>
                    <a:pt x="542848" y="5072050"/>
                  </a:lnTo>
                  <a:lnTo>
                    <a:pt x="532968" y="5072050"/>
                  </a:lnTo>
                  <a:lnTo>
                    <a:pt x="375869" y="5171402"/>
                  </a:lnTo>
                  <a:lnTo>
                    <a:pt x="385762" y="5171402"/>
                  </a:lnTo>
                  <a:close/>
                </a:path>
                <a:path w="781050" h="5171440">
                  <a:moveTo>
                    <a:pt x="485127" y="5171402"/>
                  </a:moveTo>
                  <a:lnTo>
                    <a:pt x="642226" y="5072050"/>
                  </a:lnTo>
                  <a:lnTo>
                    <a:pt x="632333" y="5072050"/>
                  </a:lnTo>
                  <a:lnTo>
                    <a:pt x="475246" y="5171402"/>
                  </a:lnTo>
                  <a:lnTo>
                    <a:pt x="485127" y="5171402"/>
                  </a:lnTo>
                  <a:close/>
                </a:path>
                <a:path w="781050" h="5171440">
                  <a:moveTo>
                    <a:pt x="584492" y="5171402"/>
                  </a:moveTo>
                  <a:lnTo>
                    <a:pt x="780630" y="5047348"/>
                  </a:lnTo>
                  <a:lnTo>
                    <a:pt x="780630" y="5041100"/>
                  </a:lnTo>
                  <a:lnTo>
                    <a:pt x="574611" y="5171402"/>
                  </a:lnTo>
                  <a:lnTo>
                    <a:pt x="584492" y="5171402"/>
                  </a:lnTo>
                  <a:close/>
                </a:path>
                <a:path w="781050" h="5171440">
                  <a:moveTo>
                    <a:pt x="780630" y="5171402"/>
                  </a:moveTo>
                  <a:lnTo>
                    <a:pt x="780630" y="5166792"/>
                  </a:lnTo>
                  <a:lnTo>
                    <a:pt x="773353" y="5171402"/>
                  </a:lnTo>
                  <a:lnTo>
                    <a:pt x="780630" y="5171402"/>
                  </a:lnTo>
                  <a:close/>
                </a:path>
              </a:pathLst>
            </a:custGeom>
            <a:solidFill>
              <a:srgbClr val="996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819607" y="3247834"/>
              <a:ext cx="755650" cy="5032375"/>
            </a:xfrm>
            <a:custGeom>
              <a:avLst/>
              <a:gdLst/>
              <a:ahLst/>
              <a:cxnLst/>
              <a:rect l="l" t="t" r="r" b="b"/>
              <a:pathLst>
                <a:path w="755650" h="5032375">
                  <a:moveTo>
                    <a:pt x="651878" y="71704"/>
                  </a:moveTo>
                  <a:lnTo>
                    <a:pt x="755383" y="6248"/>
                  </a:lnTo>
                  <a:lnTo>
                    <a:pt x="755383" y="0"/>
                  </a:lnTo>
                  <a:lnTo>
                    <a:pt x="651878" y="65455"/>
                  </a:lnTo>
                  <a:lnTo>
                    <a:pt x="651878" y="71704"/>
                  </a:lnTo>
                  <a:close/>
                </a:path>
                <a:path w="755650" h="5032375">
                  <a:moveTo>
                    <a:pt x="651878" y="323088"/>
                  </a:moveTo>
                  <a:lnTo>
                    <a:pt x="755383" y="257619"/>
                  </a:lnTo>
                  <a:lnTo>
                    <a:pt x="755383" y="251371"/>
                  </a:lnTo>
                  <a:lnTo>
                    <a:pt x="651878" y="316839"/>
                  </a:lnTo>
                  <a:lnTo>
                    <a:pt x="651878" y="323088"/>
                  </a:lnTo>
                  <a:close/>
                </a:path>
                <a:path w="755650" h="5032375">
                  <a:moveTo>
                    <a:pt x="651878" y="762990"/>
                  </a:moveTo>
                  <a:lnTo>
                    <a:pt x="755383" y="697534"/>
                  </a:lnTo>
                  <a:lnTo>
                    <a:pt x="755383" y="691286"/>
                  </a:lnTo>
                  <a:lnTo>
                    <a:pt x="651878" y="756742"/>
                  </a:lnTo>
                  <a:lnTo>
                    <a:pt x="651878" y="762990"/>
                  </a:lnTo>
                  <a:close/>
                </a:path>
                <a:path w="755650" h="5032375">
                  <a:moveTo>
                    <a:pt x="651878" y="825842"/>
                  </a:moveTo>
                  <a:lnTo>
                    <a:pt x="755383" y="760387"/>
                  </a:lnTo>
                  <a:lnTo>
                    <a:pt x="755383" y="754126"/>
                  </a:lnTo>
                  <a:lnTo>
                    <a:pt x="651878" y="819594"/>
                  </a:lnTo>
                  <a:lnTo>
                    <a:pt x="651878" y="825842"/>
                  </a:lnTo>
                  <a:close/>
                </a:path>
                <a:path w="755650" h="5032375">
                  <a:moveTo>
                    <a:pt x="651878" y="1265758"/>
                  </a:moveTo>
                  <a:lnTo>
                    <a:pt x="755383" y="1200289"/>
                  </a:lnTo>
                  <a:lnTo>
                    <a:pt x="755383" y="1194041"/>
                  </a:lnTo>
                  <a:lnTo>
                    <a:pt x="651878" y="1259497"/>
                  </a:lnTo>
                  <a:lnTo>
                    <a:pt x="651878" y="1265758"/>
                  </a:lnTo>
                  <a:close/>
                </a:path>
                <a:path w="755650" h="5032375">
                  <a:moveTo>
                    <a:pt x="651878" y="1328597"/>
                  </a:moveTo>
                  <a:lnTo>
                    <a:pt x="755383" y="1263129"/>
                  </a:lnTo>
                  <a:lnTo>
                    <a:pt x="755383" y="1256880"/>
                  </a:lnTo>
                  <a:lnTo>
                    <a:pt x="651878" y="1322349"/>
                  </a:lnTo>
                  <a:lnTo>
                    <a:pt x="651878" y="1328597"/>
                  </a:lnTo>
                  <a:close/>
                </a:path>
                <a:path w="755650" h="5032375">
                  <a:moveTo>
                    <a:pt x="651878" y="1768500"/>
                  </a:moveTo>
                  <a:lnTo>
                    <a:pt x="755383" y="1703044"/>
                  </a:lnTo>
                  <a:lnTo>
                    <a:pt x="755383" y="1696796"/>
                  </a:lnTo>
                  <a:lnTo>
                    <a:pt x="651878" y="1762252"/>
                  </a:lnTo>
                  <a:lnTo>
                    <a:pt x="651878" y="1768500"/>
                  </a:lnTo>
                  <a:close/>
                </a:path>
                <a:path w="755650" h="5032375">
                  <a:moveTo>
                    <a:pt x="651878" y="1831352"/>
                  </a:moveTo>
                  <a:lnTo>
                    <a:pt x="755383" y="1765884"/>
                  </a:lnTo>
                  <a:lnTo>
                    <a:pt x="755383" y="1759635"/>
                  </a:lnTo>
                  <a:lnTo>
                    <a:pt x="651878" y="1825104"/>
                  </a:lnTo>
                  <a:lnTo>
                    <a:pt x="651878" y="1831352"/>
                  </a:lnTo>
                  <a:close/>
                </a:path>
                <a:path w="755650" h="5032375">
                  <a:moveTo>
                    <a:pt x="651878" y="2271255"/>
                  </a:moveTo>
                  <a:lnTo>
                    <a:pt x="755383" y="2205799"/>
                  </a:lnTo>
                  <a:lnTo>
                    <a:pt x="755383" y="2199551"/>
                  </a:lnTo>
                  <a:lnTo>
                    <a:pt x="651878" y="2265007"/>
                  </a:lnTo>
                  <a:lnTo>
                    <a:pt x="651878" y="2271255"/>
                  </a:lnTo>
                  <a:close/>
                </a:path>
                <a:path w="755650" h="5032375">
                  <a:moveTo>
                    <a:pt x="651878" y="2334107"/>
                  </a:moveTo>
                  <a:lnTo>
                    <a:pt x="755383" y="2268651"/>
                  </a:lnTo>
                  <a:lnTo>
                    <a:pt x="755383" y="2262390"/>
                  </a:lnTo>
                  <a:lnTo>
                    <a:pt x="651878" y="2327859"/>
                  </a:lnTo>
                  <a:lnTo>
                    <a:pt x="651878" y="2334107"/>
                  </a:lnTo>
                  <a:close/>
                </a:path>
                <a:path w="755650" h="5032375">
                  <a:moveTo>
                    <a:pt x="651878" y="2774010"/>
                  </a:moveTo>
                  <a:lnTo>
                    <a:pt x="755383" y="2708554"/>
                  </a:lnTo>
                  <a:lnTo>
                    <a:pt x="755383" y="2702306"/>
                  </a:lnTo>
                  <a:lnTo>
                    <a:pt x="651878" y="2767761"/>
                  </a:lnTo>
                  <a:lnTo>
                    <a:pt x="651878" y="2774010"/>
                  </a:lnTo>
                  <a:close/>
                </a:path>
                <a:path w="755650" h="5032375">
                  <a:moveTo>
                    <a:pt x="651878" y="2836862"/>
                  </a:moveTo>
                  <a:lnTo>
                    <a:pt x="755383" y="2771394"/>
                  </a:lnTo>
                  <a:lnTo>
                    <a:pt x="755383" y="2765145"/>
                  </a:lnTo>
                  <a:lnTo>
                    <a:pt x="651878" y="2830614"/>
                  </a:lnTo>
                  <a:lnTo>
                    <a:pt x="651878" y="2836862"/>
                  </a:lnTo>
                  <a:close/>
                </a:path>
                <a:path w="755650" h="5032375">
                  <a:moveTo>
                    <a:pt x="651878" y="3276765"/>
                  </a:moveTo>
                  <a:lnTo>
                    <a:pt x="755383" y="3211309"/>
                  </a:lnTo>
                  <a:lnTo>
                    <a:pt x="755383" y="3205061"/>
                  </a:lnTo>
                  <a:lnTo>
                    <a:pt x="651878" y="3270516"/>
                  </a:lnTo>
                  <a:lnTo>
                    <a:pt x="651878" y="3276765"/>
                  </a:lnTo>
                  <a:close/>
                </a:path>
                <a:path w="755650" h="5032375">
                  <a:moveTo>
                    <a:pt x="651878" y="3779520"/>
                  </a:moveTo>
                  <a:lnTo>
                    <a:pt x="755383" y="3714064"/>
                  </a:lnTo>
                  <a:lnTo>
                    <a:pt x="755383" y="3707815"/>
                  </a:lnTo>
                  <a:lnTo>
                    <a:pt x="651878" y="3773271"/>
                  </a:lnTo>
                  <a:lnTo>
                    <a:pt x="651878" y="3779520"/>
                  </a:lnTo>
                  <a:close/>
                </a:path>
                <a:path w="755650" h="5032375">
                  <a:moveTo>
                    <a:pt x="651878" y="4030903"/>
                  </a:moveTo>
                  <a:lnTo>
                    <a:pt x="755383" y="3965448"/>
                  </a:lnTo>
                  <a:lnTo>
                    <a:pt x="755383" y="3959187"/>
                  </a:lnTo>
                  <a:lnTo>
                    <a:pt x="651878" y="4024655"/>
                  </a:lnTo>
                  <a:lnTo>
                    <a:pt x="651878" y="4030903"/>
                  </a:lnTo>
                  <a:close/>
                </a:path>
                <a:path w="755650" h="5032375">
                  <a:moveTo>
                    <a:pt x="651878" y="4282275"/>
                  </a:moveTo>
                  <a:lnTo>
                    <a:pt x="755383" y="4216819"/>
                  </a:lnTo>
                  <a:lnTo>
                    <a:pt x="755383" y="4210570"/>
                  </a:lnTo>
                  <a:lnTo>
                    <a:pt x="651878" y="4276026"/>
                  </a:lnTo>
                  <a:lnTo>
                    <a:pt x="651878" y="4282275"/>
                  </a:lnTo>
                  <a:close/>
                </a:path>
                <a:path w="755650" h="5032375">
                  <a:moveTo>
                    <a:pt x="651878" y="4533658"/>
                  </a:moveTo>
                  <a:lnTo>
                    <a:pt x="755383" y="4468190"/>
                  </a:lnTo>
                  <a:lnTo>
                    <a:pt x="755383" y="4461942"/>
                  </a:lnTo>
                  <a:lnTo>
                    <a:pt x="651878" y="4527410"/>
                  </a:lnTo>
                  <a:lnTo>
                    <a:pt x="651878" y="4533658"/>
                  </a:lnTo>
                  <a:close/>
                </a:path>
                <a:path w="755650" h="5032375">
                  <a:moveTo>
                    <a:pt x="651878" y="4785030"/>
                  </a:moveTo>
                  <a:lnTo>
                    <a:pt x="755383" y="4719574"/>
                  </a:lnTo>
                  <a:lnTo>
                    <a:pt x="755383" y="4713325"/>
                  </a:lnTo>
                  <a:lnTo>
                    <a:pt x="651878" y="4778781"/>
                  </a:lnTo>
                  <a:lnTo>
                    <a:pt x="651878" y="4785030"/>
                  </a:lnTo>
                  <a:close/>
                </a:path>
                <a:path w="755650" h="5032375">
                  <a:moveTo>
                    <a:pt x="0" y="4945926"/>
                  </a:moveTo>
                  <a:lnTo>
                    <a:pt x="20764" y="4932807"/>
                  </a:lnTo>
                  <a:lnTo>
                    <a:pt x="10871" y="4932807"/>
                  </a:lnTo>
                  <a:lnTo>
                    <a:pt x="2514" y="4938090"/>
                  </a:lnTo>
                  <a:lnTo>
                    <a:pt x="0" y="4945926"/>
                  </a:lnTo>
                  <a:close/>
                </a:path>
                <a:path w="755650" h="5032375">
                  <a:moveTo>
                    <a:pt x="261137" y="5032159"/>
                  </a:moveTo>
                  <a:lnTo>
                    <a:pt x="418236" y="4932807"/>
                  </a:lnTo>
                  <a:lnTo>
                    <a:pt x="408355" y="4932807"/>
                  </a:lnTo>
                  <a:lnTo>
                    <a:pt x="251256" y="5032159"/>
                  </a:lnTo>
                  <a:lnTo>
                    <a:pt x="261137" y="5032159"/>
                  </a:lnTo>
                  <a:close/>
                </a:path>
                <a:path w="755650" h="5032375">
                  <a:moveTo>
                    <a:pt x="658609" y="5032159"/>
                  </a:moveTo>
                  <a:lnTo>
                    <a:pt x="755383" y="4970958"/>
                  </a:lnTo>
                  <a:lnTo>
                    <a:pt x="755383" y="4964696"/>
                  </a:lnTo>
                  <a:lnTo>
                    <a:pt x="648728" y="5032159"/>
                  </a:lnTo>
                  <a:lnTo>
                    <a:pt x="658609" y="5032159"/>
                  </a:lnTo>
                  <a:close/>
                </a:path>
              </a:pathLst>
            </a:custGeom>
            <a:solidFill>
              <a:srgbClr val="9968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2" name="object 20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3568" y="843500"/>
            <a:ext cx="72804" cy="142294"/>
          </a:xfrm>
          <a:prstGeom prst="rect">
            <a:avLst/>
          </a:prstGeom>
        </p:spPr>
      </p:pic>
      <p:pic>
        <p:nvPicPr>
          <p:cNvPr id="203" name="object 20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5536" y="843500"/>
            <a:ext cx="72804" cy="142294"/>
          </a:xfrm>
          <a:prstGeom prst="rect">
            <a:avLst/>
          </a:prstGeom>
        </p:spPr>
      </p:pic>
      <p:pic>
        <p:nvPicPr>
          <p:cNvPr id="204" name="object 20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82006" y="5927125"/>
            <a:ext cx="106009" cy="135476"/>
          </a:xfrm>
          <a:prstGeom prst="rect">
            <a:avLst/>
          </a:prstGeom>
        </p:spPr>
      </p:pic>
      <p:sp>
        <p:nvSpPr>
          <p:cNvPr id="205" name="文字方塊 204"/>
          <p:cNvSpPr txBox="1"/>
          <p:nvPr/>
        </p:nvSpPr>
        <p:spPr>
          <a:xfrm>
            <a:off x="4254230" y="4293096"/>
            <a:ext cx="965842" cy="2308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41000"/>
              </a:lnSpc>
            </a:pP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察、思考再做選</a:t>
            </a:r>
            <a:r>
              <a:rPr lang="zh-TW" altLang="en-US" sz="1200" spc="146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擇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，</a:t>
            </a:r>
            <a:r>
              <a:rPr lang="zh-TW" altLang="en-US" sz="1200" spc="-219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 </a:t>
            </a:r>
            <a:r>
              <a:rPr lang="zh-TW" altLang="en-US" sz="1200" spc="104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必能把</a:t>
            </a:r>
            <a:r>
              <a:rPr lang="zh-TW" altLang="en-US" sz="1200" spc="-73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人</a:t>
            </a:r>
            <a:r>
              <a:rPr lang="zh-TW" altLang="en-US" sz="1200" spc="38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生的道路愈走愈寬</a:t>
            </a:r>
            <a:r>
              <a:rPr lang="zh-TW" altLang="en-US" sz="1200" dirty="0" smtClean="0">
                <a:solidFill>
                  <a:srgbClr val="231F2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SimSun"/>
              </a:rPr>
              <a:t>。</a:t>
            </a:r>
            <a:endPara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  <a:cs typeface="SimSun"/>
            </a:endParaRPr>
          </a:p>
          <a:p>
            <a:pPr>
              <a:lnSpc>
                <a:spcPct val="141000"/>
              </a:lnSpc>
            </a:pPr>
            <a:endParaRPr lang="zh-TW" altLang="en-US" sz="1200" dirty="0"/>
          </a:p>
        </p:txBody>
      </p:sp>
      <p:sp>
        <p:nvSpPr>
          <p:cNvPr id="206" name="object 196"/>
          <p:cNvSpPr txBox="1"/>
          <p:nvPr/>
        </p:nvSpPr>
        <p:spPr>
          <a:xfrm>
            <a:off x="1631287" y="4452577"/>
            <a:ext cx="492443" cy="1982891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70000"/>
              </a:lnSpc>
            </a:pPr>
            <a:r>
              <a:rPr sz="1000" spc="69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莊媛棋大學時期的中日語雙修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、</a:t>
            </a:r>
            <a:endParaRPr sz="10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  <a:p>
            <a:pPr marL="8819" marR="3528">
              <a:lnSpc>
                <a:spcPct val="125000"/>
              </a:lnSpc>
            </a:pPr>
            <a:r>
              <a:rPr sz="1000" spc="69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國際交換生經驗都為職場工作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提</a:t>
            </a:r>
            <a:r>
              <a:rPr sz="1000" spc="17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供了養分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。</a:t>
            </a:r>
            <a:endParaRPr sz="10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  <p:sp>
        <p:nvSpPr>
          <p:cNvPr id="207" name="object 171"/>
          <p:cNvSpPr txBox="1"/>
          <p:nvPr/>
        </p:nvSpPr>
        <p:spPr>
          <a:xfrm>
            <a:off x="8661435" y="4350489"/>
            <a:ext cx="107722" cy="1506748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70000"/>
              </a:lnSpc>
            </a:pP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口述、相片提</a:t>
            </a:r>
            <a:r>
              <a:rPr sz="1000" spc="17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供•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莊媛棋</a:t>
            </a:r>
            <a:endParaRPr sz="10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  <p:sp>
        <p:nvSpPr>
          <p:cNvPr id="208" name="object 172"/>
          <p:cNvSpPr txBox="1"/>
          <p:nvPr/>
        </p:nvSpPr>
        <p:spPr>
          <a:xfrm>
            <a:off x="8492203" y="4365104"/>
            <a:ext cx="107722" cy="1208713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8819">
              <a:lnSpc>
                <a:spcPct val="70000"/>
              </a:lnSpc>
            </a:pP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整</a:t>
            </a:r>
            <a:r>
              <a:rPr sz="1000" spc="17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理•</a:t>
            </a:r>
            <a:r>
              <a:rPr sz="1000" dirty="0">
                <a:solidFill>
                  <a:srgbClr val="5859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/>
              </a:rPr>
              <a:t>葉子豪</a:t>
            </a:r>
            <a:endParaRPr sz="1000" dirty="0">
              <a:latin typeface="標楷體" panose="03000509000000000000" pitchFamily="65" charset="-120"/>
              <a:ea typeface="標楷體" panose="03000509000000000000" pitchFamily="65" charset="-120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28929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437</Words>
  <Application>Microsoft Office PowerPoint</Application>
  <PresentationFormat>如螢幕大小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日商主管的多元思考力</vt:lpstr>
      <vt:lpstr>日商主管的多元思考力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日商主管的多元思考力</dc:title>
  <dc:creator>Windows 使用者</dc:creator>
  <cp:lastModifiedBy>Windows 使用者</cp:lastModifiedBy>
  <cp:revision>8</cp:revision>
  <dcterms:created xsi:type="dcterms:W3CDTF">2021-08-16T20:06:33Z</dcterms:created>
  <dcterms:modified xsi:type="dcterms:W3CDTF">2021-08-16T21:27:48Z</dcterms:modified>
</cp:coreProperties>
</file>